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9" r:id="rId5"/>
    <p:sldId id="261" r:id="rId6"/>
    <p:sldId id="262" r:id="rId7"/>
    <p:sldId id="263"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10339F8-ECD9-43E6-9A21-FA9CA4443A1C}"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3DA1A5-855A-4727-965A-D605ACDC30AA}" type="slidenum">
              <a:rPr lang="en-GB" smtClean="0"/>
              <a:t>‹#›</a:t>
            </a:fld>
            <a:endParaRPr lang="en-GB"/>
          </a:p>
        </p:txBody>
      </p:sp>
    </p:spTree>
    <p:extLst>
      <p:ext uri="{BB962C8B-B14F-4D97-AF65-F5344CB8AC3E}">
        <p14:creationId xmlns:p14="http://schemas.microsoft.com/office/powerpoint/2010/main" val="3600098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0339F8-ECD9-43E6-9A21-FA9CA4443A1C}"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3DA1A5-855A-4727-965A-D605ACDC30AA}" type="slidenum">
              <a:rPr lang="en-GB" smtClean="0"/>
              <a:t>‹#›</a:t>
            </a:fld>
            <a:endParaRPr lang="en-GB"/>
          </a:p>
        </p:txBody>
      </p:sp>
    </p:spTree>
    <p:extLst>
      <p:ext uri="{BB962C8B-B14F-4D97-AF65-F5344CB8AC3E}">
        <p14:creationId xmlns:p14="http://schemas.microsoft.com/office/powerpoint/2010/main" val="1592456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0339F8-ECD9-43E6-9A21-FA9CA4443A1C}"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3DA1A5-855A-4727-965A-D605ACDC30AA}" type="slidenum">
              <a:rPr lang="en-GB" smtClean="0"/>
              <a:t>‹#›</a:t>
            </a:fld>
            <a:endParaRPr lang="en-GB"/>
          </a:p>
        </p:txBody>
      </p:sp>
    </p:spTree>
    <p:extLst>
      <p:ext uri="{BB962C8B-B14F-4D97-AF65-F5344CB8AC3E}">
        <p14:creationId xmlns:p14="http://schemas.microsoft.com/office/powerpoint/2010/main" val="300630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0339F8-ECD9-43E6-9A21-FA9CA4443A1C}"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3DA1A5-855A-4727-965A-D605ACDC30AA}" type="slidenum">
              <a:rPr lang="en-GB" smtClean="0"/>
              <a:t>‹#›</a:t>
            </a:fld>
            <a:endParaRPr lang="en-GB"/>
          </a:p>
        </p:txBody>
      </p:sp>
    </p:spTree>
    <p:extLst>
      <p:ext uri="{BB962C8B-B14F-4D97-AF65-F5344CB8AC3E}">
        <p14:creationId xmlns:p14="http://schemas.microsoft.com/office/powerpoint/2010/main" val="1067401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0339F8-ECD9-43E6-9A21-FA9CA4443A1C}"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3DA1A5-855A-4727-965A-D605ACDC30AA}" type="slidenum">
              <a:rPr lang="en-GB" smtClean="0"/>
              <a:t>‹#›</a:t>
            </a:fld>
            <a:endParaRPr lang="en-GB"/>
          </a:p>
        </p:txBody>
      </p:sp>
    </p:spTree>
    <p:extLst>
      <p:ext uri="{BB962C8B-B14F-4D97-AF65-F5344CB8AC3E}">
        <p14:creationId xmlns:p14="http://schemas.microsoft.com/office/powerpoint/2010/main" val="296845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10339F8-ECD9-43E6-9A21-FA9CA4443A1C}"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3DA1A5-855A-4727-965A-D605ACDC30AA}" type="slidenum">
              <a:rPr lang="en-GB" smtClean="0"/>
              <a:t>‹#›</a:t>
            </a:fld>
            <a:endParaRPr lang="en-GB"/>
          </a:p>
        </p:txBody>
      </p:sp>
    </p:spTree>
    <p:extLst>
      <p:ext uri="{BB962C8B-B14F-4D97-AF65-F5344CB8AC3E}">
        <p14:creationId xmlns:p14="http://schemas.microsoft.com/office/powerpoint/2010/main" val="148686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10339F8-ECD9-43E6-9A21-FA9CA4443A1C}"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3DA1A5-855A-4727-965A-D605ACDC30AA}" type="slidenum">
              <a:rPr lang="en-GB" smtClean="0"/>
              <a:t>‹#›</a:t>
            </a:fld>
            <a:endParaRPr lang="en-GB"/>
          </a:p>
        </p:txBody>
      </p:sp>
    </p:spTree>
    <p:extLst>
      <p:ext uri="{BB962C8B-B14F-4D97-AF65-F5344CB8AC3E}">
        <p14:creationId xmlns:p14="http://schemas.microsoft.com/office/powerpoint/2010/main" val="142338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10339F8-ECD9-43E6-9A21-FA9CA4443A1C}"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53DA1A5-855A-4727-965A-D605ACDC30AA}" type="slidenum">
              <a:rPr lang="en-GB" smtClean="0"/>
              <a:t>‹#›</a:t>
            </a:fld>
            <a:endParaRPr lang="en-GB"/>
          </a:p>
        </p:txBody>
      </p:sp>
    </p:spTree>
    <p:extLst>
      <p:ext uri="{BB962C8B-B14F-4D97-AF65-F5344CB8AC3E}">
        <p14:creationId xmlns:p14="http://schemas.microsoft.com/office/powerpoint/2010/main" val="242865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0339F8-ECD9-43E6-9A21-FA9CA4443A1C}"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53DA1A5-855A-4727-965A-D605ACDC30AA}" type="slidenum">
              <a:rPr lang="en-GB" smtClean="0"/>
              <a:t>‹#›</a:t>
            </a:fld>
            <a:endParaRPr lang="en-GB"/>
          </a:p>
        </p:txBody>
      </p:sp>
    </p:spTree>
    <p:extLst>
      <p:ext uri="{BB962C8B-B14F-4D97-AF65-F5344CB8AC3E}">
        <p14:creationId xmlns:p14="http://schemas.microsoft.com/office/powerpoint/2010/main" val="976271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0339F8-ECD9-43E6-9A21-FA9CA4443A1C}"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3DA1A5-855A-4727-965A-D605ACDC30AA}" type="slidenum">
              <a:rPr lang="en-GB" smtClean="0"/>
              <a:t>‹#›</a:t>
            </a:fld>
            <a:endParaRPr lang="en-GB"/>
          </a:p>
        </p:txBody>
      </p:sp>
    </p:spTree>
    <p:extLst>
      <p:ext uri="{BB962C8B-B14F-4D97-AF65-F5344CB8AC3E}">
        <p14:creationId xmlns:p14="http://schemas.microsoft.com/office/powerpoint/2010/main" val="1307044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0339F8-ECD9-43E6-9A21-FA9CA4443A1C}"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3DA1A5-855A-4727-965A-D605ACDC30AA}" type="slidenum">
              <a:rPr lang="en-GB" smtClean="0"/>
              <a:t>‹#›</a:t>
            </a:fld>
            <a:endParaRPr lang="en-GB"/>
          </a:p>
        </p:txBody>
      </p:sp>
    </p:spTree>
    <p:extLst>
      <p:ext uri="{BB962C8B-B14F-4D97-AF65-F5344CB8AC3E}">
        <p14:creationId xmlns:p14="http://schemas.microsoft.com/office/powerpoint/2010/main" val="195399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339F8-ECD9-43E6-9A21-FA9CA4443A1C}" type="datetimeFigureOut">
              <a:rPr lang="en-GB" smtClean="0"/>
              <a:t>05/06/2020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DA1A5-855A-4727-965A-D605ACDC30AA}" type="slidenum">
              <a:rPr lang="en-GB" smtClean="0"/>
              <a:t>‹#›</a:t>
            </a:fld>
            <a:endParaRPr lang="en-GB"/>
          </a:p>
        </p:txBody>
      </p:sp>
    </p:spTree>
    <p:extLst>
      <p:ext uri="{BB962C8B-B14F-4D97-AF65-F5344CB8AC3E}">
        <p14:creationId xmlns:p14="http://schemas.microsoft.com/office/powerpoint/2010/main" val="2100601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4701" y="613185"/>
            <a:ext cx="10542494" cy="2585323"/>
          </a:xfrm>
          <a:prstGeom prst="rect">
            <a:avLst/>
          </a:prstGeom>
          <a:noFill/>
        </p:spPr>
        <p:txBody>
          <a:bodyPr wrap="square" rtlCol="0">
            <a:spAutoFit/>
          </a:bodyPr>
          <a:lstStyle/>
          <a:p>
            <a:r>
              <a:rPr lang="en-US" b="1" dirty="0"/>
              <a:t>Web of connection:</a:t>
            </a:r>
            <a:r>
              <a:rPr lang="en-US" dirty="0"/>
              <a:t> With a ball of wool ready, sit down with your class in a circle, tell the children something you have missed during the lockdown, </a:t>
            </a:r>
            <a:r>
              <a:rPr lang="en-US" dirty="0" err="1"/>
              <a:t>eg</a:t>
            </a:r>
            <a:r>
              <a:rPr lang="en-US" dirty="0"/>
              <a:t>, you missed seeing them. Ask the children to raise their hands if they also have a similar feeling and whilst keeping hold of the end of the wool unravel it and pass to each child that had the same feeling. The child then offers something else that they missed and whilst keeping hold of the wool, that child unravels it and passes the ball on to another child who has expressed that they had a similar feeling, and so on. By the end there will be a 'web of connection' showing how everyone experienced something similar. Repeat with different </a:t>
            </a:r>
            <a:r>
              <a:rPr lang="en-US" dirty="0" err="1"/>
              <a:t>colour</a:t>
            </a:r>
            <a:r>
              <a:rPr lang="en-US" dirty="0"/>
              <a:t> wool, sharing things that the children enjoyed during lockdown. This activity facilitates a space for children to share both their own experiences and get a sense that everyone has had shared experiences</a:t>
            </a:r>
            <a:r>
              <a:rPr lang="en-US" dirty="0" smtClean="0"/>
              <a:t>.</a:t>
            </a:r>
            <a:endParaRPr lang="en-GB" dirty="0"/>
          </a:p>
        </p:txBody>
      </p:sp>
    </p:spTree>
    <p:extLst>
      <p:ext uri="{BB962C8B-B14F-4D97-AF65-F5344CB8AC3E}">
        <p14:creationId xmlns:p14="http://schemas.microsoft.com/office/powerpoint/2010/main" val="1364235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4701" y="613185"/>
            <a:ext cx="10542494" cy="2308324"/>
          </a:xfrm>
          <a:prstGeom prst="rect">
            <a:avLst/>
          </a:prstGeom>
          <a:noFill/>
        </p:spPr>
        <p:txBody>
          <a:bodyPr wrap="square" rtlCol="0">
            <a:spAutoFit/>
          </a:bodyPr>
          <a:lstStyle/>
          <a:p>
            <a:r>
              <a:rPr lang="en-GB" b="1" dirty="0" smtClean="0"/>
              <a:t>The </a:t>
            </a:r>
            <a:r>
              <a:rPr lang="en-GB" b="1" dirty="0"/>
              <a:t>Happiness </a:t>
            </a:r>
            <a:r>
              <a:rPr lang="en-GB" b="1" dirty="0" smtClean="0"/>
              <a:t>Box: </a:t>
            </a:r>
            <a:r>
              <a:rPr lang="en-GB" dirty="0"/>
              <a:t>is a visible and tangible way of creating, before the child's eyes, what inner strength may actually look like; it enables them to practice and rehearse strategies that help them cope with their emotions, resolve inner conflict, and bring them to a calm emotional state. In the box, they can see and physically touch the items, which helps bring them in a calm self soothe state of mind. Initially it will be with the support of their teacher, or supporting adult, who prompts them to use something in the happiness box. </a:t>
            </a:r>
          </a:p>
          <a:p>
            <a:r>
              <a:rPr lang="en-GB" dirty="0"/>
              <a:t>What might be in a Happiness Box? The joy of a Happiness Box is that it can be totally personalised to the Child; they put in the box things that make them happy. It might be a piece of music; it might be soft toy, a book, or a blanket that brings comfort. </a:t>
            </a:r>
            <a:endParaRPr lang="en-GB" dirty="0"/>
          </a:p>
        </p:txBody>
      </p:sp>
    </p:spTree>
    <p:extLst>
      <p:ext uri="{BB962C8B-B14F-4D97-AF65-F5344CB8AC3E}">
        <p14:creationId xmlns:p14="http://schemas.microsoft.com/office/powerpoint/2010/main" val="872771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4701" y="613185"/>
            <a:ext cx="10542494" cy="3139321"/>
          </a:xfrm>
          <a:prstGeom prst="rect">
            <a:avLst/>
          </a:prstGeom>
          <a:noFill/>
        </p:spPr>
        <p:txBody>
          <a:bodyPr wrap="square" rtlCol="0">
            <a:spAutoFit/>
          </a:bodyPr>
          <a:lstStyle/>
          <a:p>
            <a:endParaRPr lang="en-GB" dirty="0" smtClean="0"/>
          </a:p>
          <a:p>
            <a:r>
              <a:rPr lang="en-US" dirty="0" smtClean="0"/>
              <a:t> </a:t>
            </a:r>
            <a:endParaRPr lang="en-GB" dirty="0" smtClean="0"/>
          </a:p>
          <a:p>
            <a:r>
              <a:rPr lang="en-US" b="1" dirty="0" smtClean="0"/>
              <a:t>Jigsaw:</a:t>
            </a:r>
            <a:r>
              <a:rPr lang="en-US" dirty="0" smtClean="0"/>
              <a:t> Each member of the group/class are given two pieces of jigsaw, one for each of two different puzzles. On one piece, using a wide range of creative materials available, decorate with something they have lost or missed during the period of lockdown. After a break, children come back together and repeat the activity representing on their other jigsaw piece, what they are proud of as to how they managed through the lockdown. </a:t>
            </a:r>
            <a:endParaRPr lang="en-GB" dirty="0" smtClean="0"/>
          </a:p>
          <a:p>
            <a:r>
              <a:rPr lang="en-US" dirty="0" smtClean="0"/>
              <a:t>Next, talk through and celebrate together their examples of courage and support, </a:t>
            </a:r>
            <a:r>
              <a:rPr lang="en-US" dirty="0" err="1" smtClean="0"/>
              <a:t>eg</a:t>
            </a:r>
            <a:r>
              <a:rPr lang="en-US" dirty="0" smtClean="0"/>
              <a:t>, how they helped with jobs at home, or how they provided emotional support for family by making them laugh. Celebrate them as survivors through a challenging period in history. End with a ritual of putting the jigsaw pieces together.  </a:t>
            </a:r>
            <a:endParaRPr lang="en-GB" dirty="0" smtClean="0"/>
          </a:p>
          <a:p>
            <a:r>
              <a:rPr lang="en-US" dirty="0" smtClean="0"/>
              <a:t> </a:t>
            </a:r>
            <a:endParaRPr lang="en-GB" dirty="0" smtClean="0"/>
          </a:p>
        </p:txBody>
      </p:sp>
    </p:spTree>
    <p:extLst>
      <p:ext uri="{BB962C8B-B14F-4D97-AF65-F5344CB8AC3E}">
        <p14:creationId xmlns:p14="http://schemas.microsoft.com/office/powerpoint/2010/main" val="644045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4701" y="613185"/>
            <a:ext cx="10542494" cy="2031325"/>
          </a:xfrm>
          <a:prstGeom prst="rect">
            <a:avLst/>
          </a:prstGeom>
          <a:noFill/>
        </p:spPr>
        <p:txBody>
          <a:bodyPr wrap="square" rtlCol="0">
            <a:spAutoFit/>
          </a:bodyPr>
          <a:lstStyle/>
          <a:p>
            <a:endParaRPr lang="en-GB" dirty="0" smtClean="0"/>
          </a:p>
          <a:p>
            <a:r>
              <a:rPr lang="en-US" b="1" dirty="0" smtClean="0"/>
              <a:t>Mood thermometers:</a:t>
            </a:r>
            <a:r>
              <a:rPr lang="en-US" dirty="0" smtClean="0"/>
              <a:t> For children who may struggle to articulate how they are feeling, create a </a:t>
            </a:r>
            <a:endParaRPr lang="en-GB" dirty="0" smtClean="0"/>
          </a:p>
          <a:p>
            <a:r>
              <a:rPr lang="en-US" dirty="0" smtClean="0"/>
              <a:t>'mood-o-meter' (thermometer display) - this can be done as a group activity. Next, using either a photo or a self-representation that they have created, students can place a picture of themselves onto the 'mood-o-meter' to indicate how they are feeling. </a:t>
            </a:r>
            <a:endParaRPr lang="en-GB" dirty="0" smtClean="0"/>
          </a:p>
          <a:p>
            <a:r>
              <a:rPr lang="en-US" dirty="0" smtClean="0"/>
              <a:t>Using this frequently and noting how children are feeling on different days can be useful.</a:t>
            </a:r>
            <a:endParaRPr lang="en-GB" dirty="0" smtClean="0"/>
          </a:p>
          <a:p>
            <a:r>
              <a:rPr lang="en-US" dirty="0" smtClean="0"/>
              <a:t> </a:t>
            </a:r>
            <a:endParaRPr lang="en-GB" dirty="0" smtClean="0"/>
          </a:p>
        </p:txBody>
      </p:sp>
    </p:spTree>
    <p:extLst>
      <p:ext uri="{BB962C8B-B14F-4D97-AF65-F5344CB8AC3E}">
        <p14:creationId xmlns:p14="http://schemas.microsoft.com/office/powerpoint/2010/main" val="3856321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0004" y="408790"/>
            <a:ext cx="10542494" cy="2031325"/>
          </a:xfrm>
          <a:prstGeom prst="rect">
            <a:avLst/>
          </a:prstGeom>
          <a:noFill/>
        </p:spPr>
        <p:txBody>
          <a:bodyPr wrap="square" rtlCol="0">
            <a:spAutoFit/>
          </a:bodyPr>
          <a:lstStyle/>
          <a:p>
            <a:r>
              <a:rPr lang="en-US" b="1" dirty="0" smtClean="0"/>
              <a:t>Life maps:</a:t>
            </a:r>
            <a:r>
              <a:rPr lang="en-US" dirty="0" smtClean="0"/>
              <a:t> For use with individuals or in small groups, this activity gives children the opportunity to share the major events that have shaped their life, in this case, during lockdown. They will need plenty of space and a wide range of creative materials, </a:t>
            </a:r>
            <a:r>
              <a:rPr lang="en-US" dirty="0" err="1" smtClean="0"/>
              <a:t>eg</a:t>
            </a:r>
            <a:r>
              <a:rPr lang="en-US" dirty="0" smtClean="0"/>
              <a:t>, paper, markers, paints, felt tips, chalks, crayons, etc. Have the children visually and creatively illustrate a timeline of the major events that have shaped their life, starting at birth. After they have had a reasonable amount of time to prepare their life map, have each of them share their map in the group. </a:t>
            </a:r>
            <a:endParaRPr lang="en-GB" dirty="0" smtClean="0"/>
          </a:p>
          <a:p>
            <a:r>
              <a:rPr lang="en-US" dirty="0" smtClean="0"/>
              <a:t> </a:t>
            </a:r>
            <a:endParaRPr lang="en-GB" dirty="0" smtClean="0"/>
          </a:p>
        </p:txBody>
      </p:sp>
    </p:spTree>
    <p:extLst>
      <p:ext uri="{BB962C8B-B14F-4D97-AF65-F5344CB8AC3E}">
        <p14:creationId xmlns:p14="http://schemas.microsoft.com/office/powerpoint/2010/main" val="3916237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4701" y="613185"/>
            <a:ext cx="10542494" cy="1477328"/>
          </a:xfrm>
          <a:prstGeom prst="rect">
            <a:avLst/>
          </a:prstGeom>
          <a:noFill/>
        </p:spPr>
        <p:txBody>
          <a:bodyPr wrap="square" rtlCol="0">
            <a:spAutoFit/>
          </a:bodyPr>
          <a:lstStyle/>
          <a:p>
            <a:r>
              <a:rPr lang="en-US" b="1" dirty="0" err="1" smtClean="0"/>
              <a:t>Favourite</a:t>
            </a:r>
            <a:r>
              <a:rPr lang="en-US" b="1" dirty="0" smtClean="0"/>
              <a:t> music:</a:t>
            </a:r>
            <a:r>
              <a:rPr lang="en-US" dirty="0" smtClean="0"/>
              <a:t> This activity creates the opportunity for children to share their musical choices and how they feel about different parts of their lives through the creation of a CD album cover. You will need a blank/empty CD case for each child plus decorating materials such as paper, construction paper, markers, felt tip pens and pencils, etc. Their task will be to create a selection of music choices and a CD cover that reflects those choices.  Ask students to represent different emotions or feelings with each piece of music.</a:t>
            </a:r>
            <a:endParaRPr lang="en-GB" dirty="0"/>
          </a:p>
        </p:txBody>
      </p:sp>
    </p:spTree>
    <p:extLst>
      <p:ext uri="{BB962C8B-B14F-4D97-AF65-F5344CB8AC3E}">
        <p14:creationId xmlns:p14="http://schemas.microsoft.com/office/powerpoint/2010/main" val="2880986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4701" y="613185"/>
            <a:ext cx="10542494" cy="1200329"/>
          </a:xfrm>
          <a:prstGeom prst="rect">
            <a:avLst/>
          </a:prstGeom>
          <a:noFill/>
        </p:spPr>
        <p:txBody>
          <a:bodyPr wrap="square" rtlCol="0">
            <a:spAutoFit/>
          </a:bodyPr>
          <a:lstStyle/>
          <a:p>
            <a:r>
              <a:rPr lang="en-US" b="1" dirty="0" smtClean="0"/>
              <a:t>A</a:t>
            </a:r>
            <a:r>
              <a:rPr lang="en-US" b="1" dirty="0" smtClean="0"/>
              <a:t>ffirmations game:</a:t>
            </a:r>
            <a:r>
              <a:rPr lang="en-US" dirty="0" smtClean="0"/>
              <a:t> Have everyone sit in a large circle. Give each player a piece of paper with their name on. Swap the names so everyone has someone else's name, ask each person to say one positive word or sentence about the person named. Next, tell them swap the names again and repeat the process choosing a different word or sentence. Reflect as a group on the positives other people see in us. </a:t>
            </a:r>
            <a:endParaRPr lang="en-GB" dirty="0"/>
          </a:p>
        </p:txBody>
      </p:sp>
    </p:spTree>
    <p:extLst>
      <p:ext uri="{BB962C8B-B14F-4D97-AF65-F5344CB8AC3E}">
        <p14:creationId xmlns:p14="http://schemas.microsoft.com/office/powerpoint/2010/main" val="2912015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4701" y="613185"/>
            <a:ext cx="10542494" cy="1200329"/>
          </a:xfrm>
          <a:prstGeom prst="rect">
            <a:avLst/>
          </a:prstGeom>
          <a:noFill/>
        </p:spPr>
        <p:txBody>
          <a:bodyPr wrap="square" rtlCol="0">
            <a:spAutoFit/>
          </a:bodyPr>
          <a:lstStyle/>
          <a:p>
            <a:r>
              <a:rPr lang="en-US" b="1" dirty="0" smtClean="0"/>
              <a:t>A</a:t>
            </a:r>
            <a:r>
              <a:rPr lang="en-US" b="1" dirty="0" smtClean="0"/>
              <a:t>ffirmations game:</a:t>
            </a:r>
            <a:r>
              <a:rPr lang="en-US" dirty="0" smtClean="0"/>
              <a:t> Have everyone sit in a large circle. Give each player a piece of paper with their name on. Swap the names so everyone has someone else's name, ask each person to say one positive word or sentence about the person named. Next, tell them swap the names again and repeat the process choosing a different word or sentence. Reflect as a group on the positives other people see in us. </a:t>
            </a:r>
            <a:endParaRPr lang="en-GB" dirty="0"/>
          </a:p>
        </p:txBody>
      </p:sp>
    </p:spTree>
    <p:extLst>
      <p:ext uri="{BB962C8B-B14F-4D97-AF65-F5344CB8AC3E}">
        <p14:creationId xmlns:p14="http://schemas.microsoft.com/office/powerpoint/2010/main" val="50422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942</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International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Claire</dc:creator>
  <cp:lastModifiedBy>Andrew, Claire</cp:lastModifiedBy>
  <cp:revision>1</cp:revision>
  <dcterms:created xsi:type="dcterms:W3CDTF">2020-06-05T12:29:07Z</dcterms:created>
  <dcterms:modified xsi:type="dcterms:W3CDTF">2020-06-05T12:29:27Z</dcterms:modified>
</cp:coreProperties>
</file>