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9" r:id="rId4"/>
    <p:sldId id="265" r:id="rId5"/>
    <p:sldId id="266" r:id="rId6"/>
    <p:sldId id="267" r:id="rId7"/>
    <p:sldId id="270" r:id="rId8"/>
    <p:sldId id="273" r:id="rId9"/>
    <p:sldId id="260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7F11-D7BB-420A-A629-7186C660AF2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53D1-1AF7-4ADA-BD0B-464FAF27D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66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7F11-D7BB-420A-A629-7186C660AF2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53D1-1AF7-4ADA-BD0B-464FAF27D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0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7F11-D7BB-420A-A629-7186C660AF2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53D1-1AF7-4ADA-BD0B-464FAF27D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1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7F11-D7BB-420A-A629-7186C660AF2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53D1-1AF7-4ADA-BD0B-464FAF27D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6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7F11-D7BB-420A-A629-7186C660AF2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53D1-1AF7-4ADA-BD0B-464FAF27D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6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7F11-D7BB-420A-A629-7186C660AF2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53D1-1AF7-4ADA-BD0B-464FAF27D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3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7F11-D7BB-420A-A629-7186C660AF2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53D1-1AF7-4ADA-BD0B-464FAF27D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0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7F11-D7BB-420A-A629-7186C660AF2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53D1-1AF7-4ADA-BD0B-464FAF27D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27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7F11-D7BB-420A-A629-7186C660AF2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53D1-1AF7-4ADA-BD0B-464FAF27D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28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7F11-D7BB-420A-A629-7186C660AF2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53D1-1AF7-4ADA-BD0B-464FAF27D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3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7F11-D7BB-420A-A629-7186C660AF2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53D1-1AF7-4ADA-BD0B-464FAF27D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3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57F11-D7BB-420A-A629-7186C660AF2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53D1-1AF7-4ADA-BD0B-464FAF27D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4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67" t="26745" r="43067" b="28977"/>
          <a:stretch/>
        </p:blipFill>
        <p:spPr>
          <a:xfrm>
            <a:off x="1529381" y="497540"/>
            <a:ext cx="9023237" cy="56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2D8D2F-0202-9B4D-911C-EE029689C021}"/>
              </a:ext>
            </a:extLst>
          </p:cNvPr>
          <p:cNvSpPr/>
          <p:nvPr/>
        </p:nvSpPr>
        <p:spPr>
          <a:xfrm>
            <a:off x="1524000" y="414338"/>
            <a:ext cx="9144000" cy="881062"/>
          </a:xfrm>
          <a:prstGeom prst="rect">
            <a:avLst/>
          </a:prstGeom>
          <a:solidFill>
            <a:srgbClr val="E34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b="1" dirty="0"/>
              <a:t>All Different, All Wonderful</a:t>
            </a:r>
            <a:endParaRPr lang="en-GB" sz="4000" dirty="0">
              <a:latin typeface="Twinkl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EB29B-127B-044C-8DEA-12CC396C3CB8}"/>
              </a:ext>
            </a:extLst>
          </p:cNvPr>
          <p:cNvSpPr/>
          <p:nvPr/>
        </p:nvSpPr>
        <p:spPr>
          <a:xfrm>
            <a:off x="614103" y="1928906"/>
            <a:ext cx="69485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Things to remember:</a:t>
            </a:r>
          </a:p>
          <a:p>
            <a:pPr>
              <a:defRPr/>
            </a:pPr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Everyone should feel like they can be themselves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Everyone should be allowed to be proud of who they 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are.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Everyone deserves to be treated with respect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74" t="21260" r="77502" b="51241"/>
          <a:stretch/>
        </p:blipFill>
        <p:spPr>
          <a:xfrm>
            <a:off x="9672526" y="4999243"/>
            <a:ext cx="1456054" cy="1444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525" y="3406234"/>
            <a:ext cx="1450195" cy="123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525" y="1506407"/>
            <a:ext cx="132397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2867" t="26745" r="43067" b="28977"/>
          <a:stretch/>
        </p:blipFill>
        <p:spPr>
          <a:xfrm>
            <a:off x="470067" y="182668"/>
            <a:ext cx="2107865" cy="13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19" t="16075" r="49102" b="59812"/>
          <a:stretch/>
        </p:blipFill>
        <p:spPr>
          <a:xfrm>
            <a:off x="252804" y="95163"/>
            <a:ext cx="8186570" cy="25189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13647" y="5013064"/>
            <a:ext cx="419549" cy="49485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3" t="43770" r="69901" b="30235"/>
          <a:stretch/>
        </p:blipFill>
        <p:spPr>
          <a:xfrm>
            <a:off x="1317812" y="3845859"/>
            <a:ext cx="4034118" cy="2334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882" t="43770" r="37172" b="30235"/>
          <a:stretch/>
        </p:blipFill>
        <p:spPr>
          <a:xfrm>
            <a:off x="5927463" y="4093284"/>
            <a:ext cx="4446495" cy="23344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8334" y="0"/>
            <a:ext cx="688490" cy="38727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34" t="16214" r="81779" b="72338"/>
          <a:stretch/>
        </p:blipFill>
        <p:spPr>
          <a:xfrm>
            <a:off x="2700170" y="1290917"/>
            <a:ext cx="5853693" cy="31519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5017" y="1129553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CE529F-9F51-D143-A899-4299A6262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594" y="914400"/>
            <a:ext cx="4169663" cy="4169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29" t="16211" r="51241" b="46079"/>
          <a:stretch/>
        </p:blipFill>
        <p:spPr>
          <a:xfrm>
            <a:off x="128411" y="0"/>
            <a:ext cx="7316562" cy="37544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129092"/>
            <a:ext cx="494852" cy="36576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65" t="16036" r="69952" b="73135"/>
          <a:stretch/>
        </p:blipFill>
        <p:spPr>
          <a:xfrm>
            <a:off x="128411" y="2551829"/>
            <a:ext cx="4432151" cy="1099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29" t="54183" r="51241" b="21648"/>
          <a:stretch/>
        </p:blipFill>
        <p:spPr>
          <a:xfrm>
            <a:off x="128411" y="4253268"/>
            <a:ext cx="7316562" cy="2406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7425" y="2538805"/>
            <a:ext cx="247427" cy="3657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28411" y="0"/>
            <a:ext cx="242727" cy="12909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8411" y="2480771"/>
            <a:ext cx="242727" cy="24091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33" t="16288" r="47778" b="46897"/>
          <a:stretch/>
        </p:blipFill>
        <p:spPr>
          <a:xfrm>
            <a:off x="246481" y="187041"/>
            <a:ext cx="7520540" cy="35760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9F5E09-8486-0446-9B59-2EC520A5A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011" y="2681929"/>
            <a:ext cx="5615408" cy="39027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7390" y="126656"/>
            <a:ext cx="409735" cy="3657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56" t="16851" r="42677" b="21352"/>
          <a:stretch/>
        </p:blipFill>
        <p:spPr>
          <a:xfrm>
            <a:off x="484093" y="247426"/>
            <a:ext cx="8724453" cy="6209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729" y="161365"/>
            <a:ext cx="398033" cy="21515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867" t="26745" r="43067" b="28977"/>
          <a:stretch/>
        </p:blipFill>
        <p:spPr>
          <a:xfrm>
            <a:off x="9692640" y="5132980"/>
            <a:ext cx="2107865" cy="13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12" t="20281" r="41041" b="47405"/>
          <a:stretch/>
        </p:blipFill>
        <p:spPr>
          <a:xfrm>
            <a:off x="796066" y="860612"/>
            <a:ext cx="9864162" cy="35930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5459" y="666974"/>
            <a:ext cx="419548" cy="4948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9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CCA09E-7EDA-3B49-AF74-AD5F2FAD9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3" t="6847" r="9711" b="8468"/>
          <a:stretch/>
        </p:blipFill>
        <p:spPr>
          <a:xfrm>
            <a:off x="3267735" y="1161824"/>
            <a:ext cx="5507166" cy="4350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EEC52D-E5FA-4D47-94D8-988D159D37BF}"/>
              </a:ext>
            </a:extLst>
          </p:cNvPr>
          <p:cNvSpPr txBox="1"/>
          <p:nvPr/>
        </p:nvSpPr>
        <p:spPr>
          <a:xfrm>
            <a:off x="304800" y="210207"/>
            <a:ext cx="407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Family can be: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3C252-AEED-2A48-9657-25C165B95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00" y="871369"/>
            <a:ext cx="2418358" cy="1361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9" y="4980791"/>
            <a:ext cx="2728442" cy="1457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816" y="803915"/>
            <a:ext cx="2244314" cy="149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06" y="4830182"/>
            <a:ext cx="2252159" cy="16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9" y="162579"/>
            <a:ext cx="2732322" cy="25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7" y="3614568"/>
            <a:ext cx="2794374" cy="26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967" y="302429"/>
            <a:ext cx="2538069" cy="273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4518" t="17798" r="64038" b="68543"/>
          <a:stretch/>
        </p:blipFill>
        <p:spPr>
          <a:xfrm>
            <a:off x="4302270" y="2656575"/>
            <a:ext cx="3528508" cy="9579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174" t="21260" r="77502" b="51241"/>
          <a:stretch/>
        </p:blipFill>
        <p:spPr>
          <a:xfrm>
            <a:off x="8611524" y="3614568"/>
            <a:ext cx="2806954" cy="27848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5967" y="3614568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Respect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43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Bowkett, Claire</dc:creator>
  <cp:lastModifiedBy>Bowkett, Claire</cp:lastModifiedBy>
  <cp:revision>19</cp:revision>
  <dcterms:created xsi:type="dcterms:W3CDTF">2019-06-13T10:39:23Z</dcterms:created>
  <dcterms:modified xsi:type="dcterms:W3CDTF">2020-06-08T12:29:55Z</dcterms:modified>
</cp:coreProperties>
</file>