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8" r:id="rId3"/>
    <p:sldId id="269" r:id="rId4"/>
    <p:sldId id="265" r:id="rId5"/>
    <p:sldId id="266" r:id="rId6"/>
    <p:sldId id="267" r:id="rId7"/>
    <p:sldId id="270" r:id="rId8"/>
    <p:sldId id="273" r:id="rId9"/>
    <p:sldId id="260" r:id="rId10"/>
    <p:sldId id="27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7F11-D7BB-420A-A629-7186C660AF20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53D1-1AF7-4ADA-BD0B-464FAF27D4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66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7F11-D7BB-420A-A629-7186C660AF20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53D1-1AF7-4ADA-BD0B-464FAF27D4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463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7F11-D7BB-420A-A629-7186C660AF20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53D1-1AF7-4ADA-BD0B-464FAF27D4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56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7F11-D7BB-420A-A629-7186C660AF20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53D1-1AF7-4ADA-BD0B-464FAF27D4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630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7F11-D7BB-420A-A629-7186C660AF20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53D1-1AF7-4ADA-BD0B-464FAF27D4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307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7F11-D7BB-420A-A629-7186C660AF20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53D1-1AF7-4ADA-BD0B-464FAF27D4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274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7F11-D7BB-420A-A629-7186C660AF20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53D1-1AF7-4ADA-BD0B-464FAF27D4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287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7F11-D7BB-420A-A629-7186C660AF20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53D1-1AF7-4ADA-BD0B-464FAF27D4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035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7F11-D7BB-420A-A629-7186C660AF20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53D1-1AF7-4ADA-BD0B-464FAF27D4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131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7F11-D7BB-420A-A629-7186C660AF20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53D1-1AF7-4ADA-BD0B-464FAF27D4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709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7F11-D7BB-420A-A629-7186C660AF20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53D1-1AF7-4ADA-BD0B-464FAF27D4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814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57F11-D7BB-420A-A629-7186C660AF20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053D1-1AF7-4ADA-BD0B-464FAF27D4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74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867" t="26745" r="43067" b="28977"/>
          <a:stretch/>
        </p:blipFill>
        <p:spPr>
          <a:xfrm>
            <a:off x="1529381" y="497540"/>
            <a:ext cx="9023237" cy="566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5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919" t="16075" r="49102" b="59812"/>
          <a:stretch/>
        </p:blipFill>
        <p:spPr>
          <a:xfrm>
            <a:off x="252804" y="95163"/>
            <a:ext cx="8186570" cy="2518944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613647" y="5013064"/>
            <a:ext cx="419549" cy="494851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23" t="43770" r="69901" b="30235"/>
          <a:stretch/>
        </p:blipFill>
        <p:spPr>
          <a:xfrm>
            <a:off x="1317812" y="3845859"/>
            <a:ext cx="4034118" cy="23344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1882" t="43770" r="37172" b="30235"/>
          <a:stretch/>
        </p:blipFill>
        <p:spPr>
          <a:xfrm>
            <a:off x="5927463" y="4093284"/>
            <a:ext cx="4446495" cy="233441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18334" y="0"/>
            <a:ext cx="688490" cy="387275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9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934" t="16214" r="81779" b="72338"/>
          <a:stretch/>
        </p:blipFill>
        <p:spPr>
          <a:xfrm>
            <a:off x="2700170" y="1290917"/>
            <a:ext cx="5853693" cy="315199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85017" y="1129553"/>
            <a:ext cx="914400" cy="9144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83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CE529F-9F51-D143-A899-4299A6262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594" y="914400"/>
            <a:ext cx="4169663" cy="41696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829" t="16211" r="51241" b="46079"/>
          <a:stretch/>
        </p:blipFill>
        <p:spPr>
          <a:xfrm>
            <a:off x="128411" y="0"/>
            <a:ext cx="7316562" cy="375441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0" y="129092"/>
            <a:ext cx="494852" cy="365760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765" t="16036" r="69952" b="73135"/>
          <a:stretch/>
        </p:blipFill>
        <p:spPr>
          <a:xfrm>
            <a:off x="128411" y="2551829"/>
            <a:ext cx="4432151" cy="10991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829" t="54183" r="51241" b="21648"/>
          <a:stretch/>
        </p:blipFill>
        <p:spPr>
          <a:xfrm>
            <a:off x="128411" y="4253268"/>
            <a:ext cx="7316562" cy="240625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7425" y="2538805"/>
            <a:ext cx="247427" cy="36576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128411" y="0"/>
            <a:ext cx="242727" cy="129092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28411" y="2480771"/>
            <a:ext cx="242727" cy="240914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26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833" t="16288" r="47778" b="46897"/>
          <a:stretch/>
        </p:blipFill>
        <p:spPr>
          <a:xfrm>
            <a:off x="246481" y="187041"/>
            <a:ext cx="7520540" cy="35760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F9F5E09-8486-0446-9B59-2EC520A5A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011" y="2681929"/>
            <a:ext cx="5615408" cy="3902708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17390" y="126656"/>
            <a:ext cx="409735" cy="36576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13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56" t="16851" r="42677" b="21352"/>
          <a:stretch/>
        </p:blipFill>
        <p:spPr>
          <a:xfrm>
            <a:off x="484093" y="247426"/>
            <a:ext cx="8724453" cy="620929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2729" y="161365"/>
            <a:ext cx="398033" cy="215153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2867" t="26745" r="43067" b="28977"/>
          <a:stretch/>
        </p:blipFill>
        <p:spPr>
          <a:xfrm>
            <a:off x="9692640" y="5132980"/>
            <a:ext cx="2107865" cy="132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512" t="20281" r="41041" b="47405"/>
          <a:stretch/>
        </p:blipFill>
        <p:spPr>
          <a:xfrm>
            <a:off x="796066" y="860612"/>
            <a:ext cx="9864162" cy="359305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5459" y="666974"/>
            <a:ext cx="419548" cy="49485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96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CCA09E-7EDA-3B49-AF74-AD5F2FAD9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83" t="6847" r="9711" b="8468"/>
          <a:stretch/>
        </p:blipFill>
        <p:spPr>
          <a:xfrm>
            <a:off x="3267735" y="1161824"/>
            <a:ext cx="5507166" cy="43501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EEC52D-E5FA-4D47-94D8-988D159D37BF}"/>
              </a:ext>
            </a:extLst>
          </p:cNvPr>
          <p:cNvSpPr txBox="1"/>
          <p:nvPr/>
        </p:nvSpPr>
        <p:spPr>
          <a:xfrm>
            <a:off x="304800" y="210207"/>
            <a:ext cx="4078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Family can be: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E3C252-AEED-2A48-9657-25C165B95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00" y="871369"/>
            <a:ext cx="2418358" cy="13613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79" y="4980791"/>
            <a:ext cx="2728442" cy="14576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816" y="803915"/>
            <a:ext cx="2244314" cy="14962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306" y="4830182"/>
            <a:ext cx="2252159" cy="168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2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59" y="162579"/>
            <a:ext cx="2732322" cy="258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07" y="3614568"/>
            <a:ext cx="2794374" cy="26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967" y="302429"/>
            <a:ext cx="2538069" cy="2730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4518" t="17798" r="64038" b="68543"/>
          <a:stretch/>
        </p:blipFill>
        <p:spPr>
          <a:xfrm>
            <a:off x="4302270" y="2656575"/>
            <a:ext cx="3528508" cy="95799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l="5174" t="21260" r="77502" b="51241"/>
          <a:stretch/>
        </p:blipFill>
        <p:spPr>
          <a:xfrm>
            <a:off x="8611524" y="3614568"/>
            <a:ext cx="2806954" cy="278484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745967" y="3614568"/>
            <a:ext cx="2011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omic Sans MS" panose="030F0702030302020204" pitchFamily="66" charset="0"/>
              </a:rPr>
              <a:t>Respect</a:t>
            </a:r>
            <a:endParaRPr lang="en-GB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52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2D8D2F-0202-9B4D-911C-EE029689C021}"/>
              </a:ext>
            </a:extLst>
          </p:cNvPr>
          <p:cNvSpPr/>
          <p:nvPr/>
        </p:nvSpPr>
        <p:spPr>
          <a:xfrm>
            <a:off x="1524000" y="414338"/>
            <a:ext cx="9144000" cy="881062"/>
          </a:xfrm>
          <a:prstGeom prst="rect">
            <a:avLst/>
          </a:prstGeom>
          <a:solidFill>
            <a:srgbClr val="E34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000" b="1" dirty="0"/>
              <a:t>All Different, All Wonderful</a:t>
            </a:r>
            <a:endParaRPr lang="en-GB" sz="4000" dirty="0">
              <a:latin typeface="Twinkl SemiBold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0EB29B-127B-044C-8DEA-12CC396C3CB8}"/>
              </a:ext>
            </a:extLst>
          </p:cNvPr>
          <p:cNvSpPr/>
          <p:nvPr/>
        </p:nvSpPr>
        <p:spPr>
          <a:xfrm>
            <a:off x="614103" y="1928906"/>
            <a:ext cx="694852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dirty="0">
                <a:latin typeface="Comic Sans MS" panose="030F0702030302020204" pitchFamily="66" charset="0"/>
                <a:cs typeface="Arial" panose="020B0604020202020204" pitchFamily="34" charset="0"/>
              </a:rPr>
              <a:t>Things to remember:</a:t>
            </a:r>
          </a:p>
          <a:p>
            <a:pPr>
              <a:defRPr/>
            </a:pP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Comic Sans MS" panose="030F0702030302020204" pitchFamily="66" charset="0"/>
                <a:cs typeface="Arial" panose="020B0604020202020204" pitchFamily="34" charset="0"/>
              </a:rPr>
              <a:t>Everyone should feel like they can be themselves</a:t>
            </a:r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Comic Sans MS" panose="030F0702030302020204" pitchFamily="66" charset="0"/>
                <a:cs typeface="Arial" panose="020B0604020202020204" pitchFamily="34" charset="0"/>
              </a:rPr>
              <a:t>Everyone should be allowed to be proud of who they </a:t>
            </a:r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are.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Comic Sans MS" panose="030F0702030302020204" pitchFamily="66" charset="0"/>
                <a:cs typeface="Arial" panose="020B0604020202020204" pitchFamily="34" charset="0"/>
              </a:rPr>
              <a:t>Everyone deserves to be treated with respect</a:t>
            </a:r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74" t="21260" r="77502" b="51241"/>
          <a:stretch/>
        </p:blipFill>
        <p:spPr>
          <a:xfrm>
            <a:off x="9672526" y="4999243"/>
            <a:ext cx="1456054" cy="14445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2525" y="3406234"/>
            <a:ext cx="1450195" cy="1236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2525" y="1506407"/>
            <a:ext cx="1323975" cy="1543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2867" t="26745" r="43067" b="28977"/>
          <a:stretch/>
        </p:blipFill>
        <p:spPr>
          <a:xfrm>
            <a:off x="470067" y="182668"/>
            <a:ext cx="2107865" cy="132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0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43</Words>
  <Application>Microsoft Office PowerPoint</Application>
  <PresentationFormat>Widescreen</PresentationFormat>
  <Paragraphs>12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Twinkl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Bowkett, Claire</dc:creator>
  <cp:lastModifiedBy>Bowkett, Claire</cp:lastModifiedBy>
  <cp:revision>19</cp:revision>
  <dcterms:created xsi:type="dcterms:W3CDTF">2019-06-13T10:39:23Z</dcterms:created>
  <dcterms:modified xsi:type="dcterms:W3CDTF">2020-06-08T12:29:55Z</dcterms:modified>
</cp:coreProperties>
</file>