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718"/>
    <p:restoredTop sz="94694"/>
  </p:normalViewPr>
  <p:slideViewPr>
    <p:cSldViewPr snapToGrid="0" snapToObjects="1">
      <p:cViewPr varScale="1">
        <p:scale>
          <a:sx n="121" d="100"/>
          <a:sy n="121" d="100"/>
        </p:scale>
        <p:origin x="112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4FC138-5DD9-2348-8AA4-7D46A53258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FAAF3B4-80DC-6645-A726-61137830EEF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A83AE9-5946-6547-9362-53CC44CF10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41708-D2AA-E34A-B70A-846383EE4937}" type="datetimeFigureOut">
              <a:rPr lang="en-GB" smtClean="0"/>
              <a:t>14/06/2020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7C7E35-F6A9-5143-B5C7-B8F309AA57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B5B778-2278-8C47-8694-1D645FE9FF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BAE18-F9D4-4046-B075-C3A60DCACD6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29303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2F80A4-F2D8-7E44-9B28-9E573C9F2C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FDF964-8BEB-1C4C-99D1-C63EBD7092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CBA654-1D62-F046-ABBA-3E817EE896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41708-D2AA-E34A-B70A-846383EE4937}" type="datetimeFigureOut">
              <a:rPr lang="en-GB" smtClean="0"/>
              <a:t>14/06/2020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CE2514-23A4-9547-8DD4-284CB83B57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56A5DB-8864-2F40-81F5-7BE1C070C1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BAE18-F9D4-4046-B075-C3A60DCACD6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07749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4D529E-D86F-1543-871C-006654ECEE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7105B9-E03F-9C4F-B30B-E46C32A086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60783E-C5B3-E34E-A17F-4C2088631C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41708-D2AA-E34A-B70A-846383EE4937}" type="datetimeFigureOut">
              <a:rPr lang="en-GB" smtClean="0"/>
              <a:t>14/06/2020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690BFF-AB4C-E94A-993B-7AE67FECEF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E89F39-A0C0-1F4A-A13E-4E8FF4CACE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BAE18-F9D4-4046-B075-C3A60DCACD6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516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97458A-C616-7040-AFA9-9BCDFAA99E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4387BF-C776-874A-864F-85695A61DE8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813041A-67E4-A746-B571-CA71A83B40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9479A61-5CDD-B446-A60B-84A406D6EB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41708-D2AA-E34A-B70A-846383EE4937}" type="datetimeFigureOut">
              <a:rPr lang="en-GB" smtClean="0"/>
              <a:t>14/06/2020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CCC9859-7323-0D4C-A565-14B68A6074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D2C3591-29D6-E54D-978D-F1B8AA3317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BAE18-F9D4-4046-B075-C3A60DCACD6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98530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E99F77-D16F-DB47-893C-E088E31805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970A7E8-82DD-9143-B61F-6AD8BEFED0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BE90CDA-DD45-2D46-99FC-768CEC5169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39336E7-19E4-7641-B77E-F323F542714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4B61047-1C8A-2840-9B61-B3373E53CB8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C0F1193-E7FE-234F-AB71-BB9012034F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41708-D2AA-E34A-B70A-846383EE4937}" type="datetimeFigureOut">
              <a:rPr lang="en-GB" smtClean="0"/>
              <a:t>14/06/2020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3ACCD0B-D352-2145-AEAC-F415960D16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EC02084-89AA-E843-A449-0D30349E8C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BAE18-F9D4-4046-B075-C3A60DCACD6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75188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1523B5-411D-554C-9DF8-1CF43103C1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1432778-3248-EA4B-9C72-476862DEFB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41708-D2AA-E34A-B70A-846383EE4937}" type="datetimeFigureOut">
              <a:rPr lang="en-GB" smtClean="0"/>
              <a:t>14/06/2020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34815B1-D18E-F749-8FA1-E806A8A33A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B44DCBA-C1D2-CC4B-BEEA-7E819AC158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BAE18-F9D4-4046-B075-C3A60DCACD6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41425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A8101C8-1271-2A47-92C4-8CD0EB527E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41708-D2AA-E34A-B70A-846383EE4937}" type="datetimeFigureOut">
              <a:rPr lang="en-GB" smtClean="0"/>
              <a:t>14/06/2020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E36C9DB-7BC6-4F4E-8DD7-6743C5208F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E4AA425-213C-7445-AA9E-3BE2FB0540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BAE18-F9D4-4046-B075-C3A60DCACD6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95054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4BD7F3-F56D-BF42-90EC-EEBE4D9261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EC1B35-723F-D748-8FF7-85961AF684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206152-6B7E-FC45-9855-3BF8A773B4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05C97FA-254B-614B-8745-DCD641B192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41708-D2AA-E34A-B70A-846383EE4937}" type="datetimeFigureOut">
              <a:rPr lang="en-GB" smtClean="0"/>
              <a:t>14/06/2020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72A658E-B44E-7546-9AE8-AAC258CC65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3873A6-9F44-3B43-80B6-77DFD97869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BAE18-F9D4-4046-B075-C3A60DCACD6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98905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54F491-7AA3-FB49-B632-39A4D1CFFE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1BE61A4-9707-6F44-B03B-8446C0AE93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548654-8EA3-DE47-9CE0-EE5FCBB8F4B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17863E8-A9C7-A84D-A786-7CC237EFB4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41708-D2AA-E34A-B70A-846383EE4937}" type="datetimeFigureOut">
              <a:rPr lang="en-GB" smtClean="0"/>
              <a:t>14/06/2020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9602566-50EB-7545-875E-02DF5F0CE8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D71C999-1E18-384E-A3D6-CA3C06A2D1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BAE18-F9D4-4046-B075-C3A60DCACD6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61497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3829D5-6757-E04E-9AE0-F5AAD71D3F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81D218A-EED5-2F41-BE87-ACC87F24D2F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41A27A-8A76-DC48-94FC-83818BF057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41708-D2AA-E34A-B70A-846383EE4937}" type="datetimeFigureOut">
              <a:rPr lang="en-GB" smtClean="0"/>
              <a:t>14/06/2020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DE316A-F3C6-374B-9698-262E6920C2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031EAE-597F-954B-AD4B-A7DF1E60F4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BAE18-F9D4-4046-B075-C3A60DCACD6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3500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889ACDE-CF30-2642-89EA-C1115CEA57F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BFE97A7-9C45-A543-8933-36D0F6FEC10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8B889A-7549-4740-99B2-22BAFA7E12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41708-D2AA-E34A-B70A-846383EE4937}" type="datetimeFigureOut">
              <a:rPr lang="en-GB" smtClean="0"/>
              <a:t>14/06/2020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3155E3-15D0-4243-90AB-B931EBEA4B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730B0D-1339-384D-BF98-91B5443F71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BAE18-F9D4-4046-B075-C3A60DCACD6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6794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A214333-2E1B-BA40-A9FA-311D214D68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8F1E08-D8A9-624B-9D32-6652DAB7B8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39B4D5-838A-9D44-9BCF-7E248D8BD06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C41708-D2AA-E34A-B70A-846383EE4937}" type="datetimeFigureOut">
              <a:rPr lang="en-GB" smtClean="0"/>
              <a:t>14/06/2020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6A40EA-DD83-F14E-9577-CB1F071635B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76C47A-E563-E547-B974-BCD46A27716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7BAE18-F9D4-4046-B075-C3A60DCACD6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01426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if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if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tif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tif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tif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tif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tif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tif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tiff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tif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F028000-5B93-AC41-89A4-A0745949C7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4700" y="387350"/>
            <a:ext cx="8102600" cy="6083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19821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DDC565D-00F8-3E43-BD40-E1B69C4D9D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4700" y="387350"/>
            <a:ext cx="8102600" cy="6083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22395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791A57B-1B81-0E49-A7A6-0C56BCC8BE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4700" y="387350"/>
            <a:ext cx="8102600" cy="6083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24517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AF23E09-84CE-E642-87FC-D0C503772B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4700" y="387350"/>
            <a:ext cx="8102600" cy="6083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09202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D637D52-34DF-394B-8ABD-0F48804F4C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4700" y="387350"/>
            <a:ext cx="8102600" cy="6083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23574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C614A16-5F3D-9B47-B6DA-27E33F7D9F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4700" y="387350"/>
            <a:ext cx="8102600" cy="6083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38339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B7F7108-129B-8047-B8B5-D074CE5510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4700" y="387350"/>
            <a:ext cx="8102600" cy="6083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84375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FF76ADB-5EF3-8F4D-8BE7-72A633FAA7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4700" y="387350"/>
            <a:ext cx="8102600" cy="6083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74555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415B9A7-255F-F542-B701-8B72E75F23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4700" y="387350"/>
            <a:ext cx="8102600" cy="6083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85210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72CB214-30B0-EE4C-8494-878D0E56AA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4700" y="387350"/>
            <a:ext cx="8102600" cy="6083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3291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BAEF1B9-35AD-6748-88BA-0120D984E2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4700" y="387350"/>
            <a:ext cx="8102600" cy="6083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63591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457F913-45D5-F341-92B6-ECD3CE6A0E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4700" y="387350"/>
            <a:ext cx="8102600" cy="6083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98543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355CD6A-7291-AC4B-A10A-152E3D9ACA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4700" y="387350"/>
            <a:ext cx="8102600" cy="6083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55458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45784A2-345B-6144-A5C9-3A692C1600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4700" y="387350"/>
            <a:ext cx="8102600" cy="6083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28317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B18569C-5B4B-C545-A17D-AB7E384FCC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4700" y="387350"/>
            <a:ext cx="8102600" cy="6083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07424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0E1B080-8A2E-FD4A-9F07-5DAF4B61A0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4700" y="387350"/>
            <a:ext cx="8102600" cy="6083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85173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</TotalTime>
  <Words>0</Words>
  <Application>Microsoft Macintosh PowerPoint</Application>
  <PresentationFormat>Widescreen</PresentationFormat>
  <Paragraphs>0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Andrew Bowkett</dc:creator>
  <cp:lastModifiedBy>Andrew Bowkett</cp:lastModifiedBy>
  <cp:revision>1</cp:revision>
  <dcterms:created xsi:type="dcterms:W3CDTF">2020-06-14T14:11:06Z</dcterms:created>
  <dcterms:modified xsi:type="dcterms:W3CDTF">2020-06-14T14:49:51Z</dcterms:modified>
</cp:coreProperties>
</file>