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1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FC138-5DD9-2348-8AA4-7D46A5325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AF3B4-80DC-6645-A726-61137830E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83AE9-5946-6547-9362-53CC44CF1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708-D2AA-E34A-B70A-846383EE4937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C7E35-F6A9-5143-B5C7-B8F309AA5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5B778-2278-8C47-8694-1D645FE9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BAE18-F9D4-4046-B075-C3A60DCAC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930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29D5-6757-E04E-9AE0-F5AAD71D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D218A-EED5-2F41-BE87-ACC87F24D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1A27A-8A76-DC48-94FC-83818BF0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708-D2AA-E34A-B70A-846383EE4937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E316A-F3C6-374B-9698-262E6920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31EAE-597F-954B-AD4B-A7DF1E60F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BAE18-F9D4-4046-B075-C3A60DCAC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50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89ACDE-CF30-2642-89EA-C1115CEA5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E97A7-9C45-A543-8933-36D0F6FEC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B889A-7549-4740-99B2-22BAFA7E1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708-D2AA-E34A-B70A-846383EE4937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155E3-15D0-4243-90AB-B931EBEA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30B0D-1339-384D-BF98-91B5443F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BAE18-F9D4-4046-B075-C3A60DCAC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7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F80A4-F2D8-7E44-9B28-9E573C9F2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F964-8BEB-1C4C-99D1-C63EBD709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BA654-1D62-F046-ABBA-3E817EE89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708-D2AA-E34A-B70A-846383EE4937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E2514-23A4-9547-8DD4-284CB83B5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6A5DB-8864-2F40-81F5-7BE1C070C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BAE18-F9D4-4046-B075-C3A60DCAC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774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D529E-D86F-1543-871C-006654EC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105B9-E03F-9C4F-B30B-E46C32A08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0783E-C5B3-E34E-A17F-4C208863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708-D2AA-E34A-B70A-846383EE4937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90BFF-AB4C-E94A-993B-7AE67FECE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89F39-A0C0-1F4A-A13E-4E8FF4CA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BAE18-F9D4-4046-B075-C3A60DCAC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458A-C616-7040-AFA9-9BCDFAA9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387BF-C776-874A-864F-85695A61D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3041A-67E4-A746-B571-CA71A83B4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79A61-5CDD-B446-A60B-84A406D6E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708-D2AA-E34A-B70A-846383EE4937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C9859-7323-0D4C-A565-14B68A607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C3591-29D6-E54D-978D-F1B8AA33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BAE18-F9D4-4046-B075-C3A60DCAC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85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9F77-D16F-DB47-893C-E088E3180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0A7E8-82DD-9143-B61F-6AD8BEFED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90CDA-DD45-2D46-99FC-768CEC516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9336E7-19E4-7641-B77E-F323F5427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61047-1C8A-2840-9B61-B3373E53C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0F1193-E7FE-234F-AB71-BB9012034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708-D2AA-E34A-B70A-846383EE4937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ACCD0B-D352-2145-AEAC-F415960D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C02084-89AA-E843-A449-0D30349E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BAE18-F9D4-4046-B075-C3A60DCAC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18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523B5-411D-554C-9DF8-1CF43103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432778-3248-EA4B-9C72-476862DEF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708-D2AA-E34A-B70A-846383EE4937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815B1-D18E-F749-8FA1-E806A8A3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4DCBA-C1D2-CC4B-BEEA-7E819AC15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BAE18-F9D4-4046-B075-C3A60DCAC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142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101C8-1271-2A47-92C4-8CD0EB52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708-D2AA-E34A-B70A-846383EE4937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6C9DB-7BC6-4F4E-8DD7-6743C520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AA425-213C-7445-AA9E-3BE2FB054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BAE18-F9D4-4046-B075-C3A60DCAC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50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BD7F3-F56D-BF42-90EC-EEBE4D92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C1B35-723F-D748-8FF7-85961AF68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06152-6B7E-FC45-9855-3BF8A773B4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C97FA-254B-614B-8745-DCD641B1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708-D2AA-E34A-B70A-846383EE4937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A658E-B44E-7546-9AE8-AAC258CC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873A6-9F44-3B43-80B6-77DFD9786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BAE18-F9D4-4046-B075-C3A60DCAC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89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4F491-7AA3-FB49-B632-39A4D1CFF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BE61A4-9707-6F44-B03B-8446C0AE9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48654-8EA3-DE47-9CE0-EE5FCBB8F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863E8-A9C7-A84D-A786-7CC237EFB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1708-D2AA-E34A-B70A-846383EE4937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02566-50EB-7545-875E-02DF5F0C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1C999-1E18-384E-A3D6-CA3C06A2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BAE18-F9D4-4046-B075-C3A60DCAC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14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14333-2E1B-BA40-A9FA-311D214D6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F1E08-D8A9-624B-9D32-6652DAB7B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9B4D5-838A-9D44-9BCF-7E248D8BD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41708-D2AA-E34A-B70A-846383EE4937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A40EA-DD83-F14E-9577-CB1F0716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6C47A-E563-E547-B974-BCD46A277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BAE18-F9D4-4046-B075-C3A60DCAC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14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28000-5B93-AC41-89A4-A0745949C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82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2CB214-30B0-EE4C-8494-878D0E56A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9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EF1B9-35AD-6748-88BA-0120D984E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59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57F913-45D5-F341-92B6-ECD3CE6A0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54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5CD6A-7291-AC4B-A10A-152E3D9AC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45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784A2-345B-6144-A5C9-3A692C160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31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8569C-5B4B-C545-A17D-AB7E384F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42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1B080-8A2E-FD4A-9F07-5DAF4B61A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7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C565D-00F8-3E43-BD40-E1B69C4D9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39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1A57B-1B81-0E49-A7A6-0C56BCC8B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51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F23E09-84CE-E642-87FC-D0C503772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2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637D52-34DF-394B-8ABD-0F48804F4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57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14A16-5F3D-9B47-B6DA-27E33F7D9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33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7F7108-129B-8047-B8B5-D074CE55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3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F76ADB-5EF3-8F4D-8BE7-72A633FAA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55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15B9A7-255F-F542-B701-8B72E75F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21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Macintosh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Bowkett</dc:creator>
  <cp:lastModifiedBy>Andrew Bowkett</cp:lastModifiedBy>
  <cp:revision>1</cp:revision>
  <dcterms:created xsi:type="dcterms:W3CDTF">2020-06-14T14:11:06Z</dcterms:created>
  <dcterms:modified xsi:type="dcterms:W3CDTF">2020-06-14T14:49:51Z</dcterms:modified>
</cp:coreProperties>
</file>