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1" r:id="rId4"/>
    <p:sldId id="272" r:id="rId5"/>
    <p:sldId id="273" r:id="rId6"/>
    <p:sldId id="267" r:id="rId7"/>
  </p:sldIdLst>
  <p:sldSz cx="9144000" cy="6858000" type="screen4x3"/>
  <p:notesSz cx="6858000" cy="9144000"/>
  <p:embeddedFontLst>
    <p:embeddedFont>
      <p:font typeface="Twinkl SemiBold" charset="0"/>
      <p:bold r:id="rId10"/>
    </p:embeddedFont>
    <p:embeddedFont>
      <p:font typeface="Twinkl" panose="020B0604020202020204" charset="0"/>
      <p:regular r:id="rId11"/>
      <p:bold r:id="rId12"/>
    </p:embeddedFont>
    <p:embeddedFont>
      <p:font typeface="Sassoon Infant Rg" panose="02000503030000020003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mer the Rainbow Elephant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62094" y="64640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67326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Young and old and tall and short,</a:t>
            </a:r>
          </a:p>
          <a:p>
            <a:pPr algn="ctr"/>
            <a:r>
              <a:rPr lang="en-GB" sz="2400" dirty="0"/>
              <a:t>Fat and thin, coloured and grey.</a:t>
            </a:r>
          </a:p>
          <a:p>
            <a:pPr algn="ctr"/>
            <a:r>
              <a:rPr lang="en-GB" sz="2400" dirty="0"/>
              <a:t>All of different sizes, different sizes,</a:t>
            </a:r>
          </a:p>
          <a:p>
            <a:pPr algn="ctr"/>
            <a:r>
              <a:rPr lang="en-GB" sz="2400" dirty="0"/>
              <a:t>But all love to play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80" y="4789706"/>
            <a:ext cx="2180679" cy="1424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7717" y="3316580"/>
            <a:ext cx="3834046" cy="2897573"/>
          </a:xfrm>
          <a:prstGeom prst="rect">
            <a:avLst/>
          </a:prstGeom>
        </p:spPr>
      </p:pic>
      <p:pic>
        <p:nvPicPr>
          <p:cNvPr id="9" name="Sound Butto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4804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10"/>
    </mc:Choice>
    <mc:Fallback xmlns="">
      <p:transition spd="slow" advTm="29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9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7326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See the elephants, see the elephants,</a:t>
            </a:r>
          </a:p>
          <a:p>
            <a:pPr algn="ctr"/>
            <a:r>
              <a:rPr lang="en-GB" sz="2400" dirty="0"/>
              <a:t>A patchwork one you will see.</a:t>
            </a:r>
          </a:p>
          <a:p>
            <a:pPr algn="ctr"/>
            <a:r>
              <a:rPr lang="en-GB" sz="2400" dirty="0"/>
              <a:t>Lots of different colours, different colours,</a:t>
            </a:r>
          </a:p>
          <a:p>
            <a:pPr algn="ctr"/>
            <a:r>
              <a:rPr lang="en-GB" sz="2400" dirty="0"/>
              <a:t>Colourful is he.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07" y="2730382"/>
            <a:ext cx="3965544" cy="34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87"/>
    </mc:Choice>
    <mc:Fallback xmlns="">
      <p:transition spd="slow" advTm="201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7326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Yellow, turquoise and pink is he,</a:t>
            </a:r>
          </a:p>
          <a:p>
            <a:pPr algn="ctr"/>
            <a:r>
              <a:rPr lang="en-GB" sz="2400" dirty="0"/>
              <a:t>Purple and orange and green.</a:t>
            </a:r>
          </a:p>
          <a:p>
            <a:pPr algn="ctr"/>
            <a:r>
              <a:rPr lang="en-GB" sz="2400" dirty="0"/>
              <a:t>Elmer the elephant, the elephant, </a:t>
            </a:r>
          </a:p>
          <a:p>
            <a:pPr algn="ctr"/>
            <a:r>
              <a:rPr lang="en-GB" sz="2400" dirty="0"/>
              <a:t>Is the one you’ve seen.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03" y="2776756"/>
            <a:ext cx="3264994" cy="33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7"/>
    </mc:Choice>
    <mc:Fallback xmlns="">
      <p:transition spd="slow" advTm="202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7326"/>
            <a:ext cx="7632700" cy="162273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400" dirty="0"/>
              <a:t>See the elephants, see the elephants,</a:t>
            </a:r>
          </a:p>
          <a:p>
            <a:pPr algn="ctr"/>
            <a:r>
              <a:rPr lang="en-GB" sz="2400" dirty="0"/>
              <a:t>A patchwork one you will see.</a:t>
            </a:r>
          </a:p>
          <a:p>
            <a:pPr algn="ctr"/>
            <a:r>
              <a:rPr lang="en-GB" sz="2400" dirty="0"/>
              <a:t>Lots of different colours, different colours,</a:t>
            </a:r>
          </a:p>
          <a:p>
            <a:pPr algn="ctr"/>
            <a:r>
              <a:rPr lang="en-GB" sz="2400" dirty="0"/>
              <a:t>Colourful is he.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09" y="2730382"/>
            <a:ext cx="3965544" cy="34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66"/>
    </mc:Choice>
    <mc:Fallback xmlns="">
      <p:transition spd="slow" advTm="257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7"/>
    </mc:Choice>
    <mc:Fallback xmlns="">
      <p:transition spd="slow" advTm="19637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</TotalTime>
  <Words>110</Words>
  <Application>Microsoft Office PowerPoint</Application>
  <PresentationFormat>On-screen Show (4:3)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 SemiBold</vt:lpstr>
      <vt:lpstr>Twinkl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Bowkett, Claire</cp:lastModifiedBy>
  <cp:revision>4</cp:revision>
  <dcterms:created xsi:type="dcterms:W3CDTF">2017-02-13T13:07:41Z</dcterms:created>
  <dcterms:modified xsi:type="dcterms:W3CDTF">2020-06-08T12:42:53Z</dcterms:modified>
</cp:coreProperties>
</file>