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4" r:id="rId1"/>
  </p:sldMasterIdLst>
  <p:sldIdLst>
    <p:sldId id="290" r:id="rId2"/>
    <p:sldId id="291" r:id="rId3"/>
    <p:sldId id="261" r:id="rId4"/>
    <p:sldId id="257" r:id="rId5"/>
    <p:sldId id="258" r:id="rId6"/>
    <p:sldId id="260" r:id="rId7"/>
    <p:sldId id="292" r:id="rId8"/>
    <p:sldId id="293" r:id="rId9"/>
    <p:sldId id="294" r:id="rId10"/>
    <p:sldId id="287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70" r:id="rId19"/>
    <p:sldId id="271" r:id="rId20"/>
    <p:sldId id="272" r:id="rId21"/>
    <p:sldId id="273" r:id="rId22"/>
    <p:sldId id="274" r:id="rId23"/>
    <p:sldId id="275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9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92BD53-3B0E-5535-FC4F-5689F39364AE}" v="3600" dt="2020-06-29T13:57:45.830"/>
    <p1510:client id="{A8DEC26D-2B8C-4FDD-82AC-B7D16CB0FACD}" v="55" dt="2020-06-30T08:27:52.575"/>
    <p1510:client id="{AE837A2B-9CFB-4601-9FF1-B449062D21AE}" v="38" dt="2020-06-30T08:21:15.387"/>
    <p1510:client id="{D5B6C166-A3B1-719F-0A15-DB6C043E272F}" v="544" dt="2020-07-01T10:37:47.9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65672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prestige"/>
      </p:transition>
    </mc:Choice>
    <mc:Fallback xmlns="">
      <p:transition spd="slow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1454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prestige"/>
      </p:transition>
    </mc:Choice>
    <mc:Fallback xmlns="">
      <p:transition spd="slow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59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prestige"/>
      </p:transition>
    </mc:Choice>
    <mc:Fallback xmlns="">
      <p:transition spd="slow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2110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prestige"/>
      </p:transition>
    </mc:Choice>
    <mc:Fallback xmlns="">
      <p:transition spd="slow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5225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prestige"/>
      </p:transition>
    </mc:Choice>
    <mc:Fallback xmlns="">
      <p:transition spd="slow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5929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prestige"/>
      </p:transition>
    </mc:Choice>
    <mc:Fallback xmlns="">
      <p:transition spd="slow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4891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prestige"/>
      </p:transition>
    </mc:Choice>
    <mc:Fallback xmlns="">
      <p:transition spd="slow" advTm="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9184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prestige"/>
      </p:transition>
    </mc:Choice>
    <mc:Fallback xmlns="">
      <p:transition spd="slow" advTm="3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0609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prestige"/>
      </p:transition>
    </mc:Choice>
    <mc:Fallback xmlns="">
      <p:transition spd="slow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6195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prestige"/>
      </p:transition>
    </mc:Choice>
    <mc:Fallback xmlns="">
      <p:transition spd="slow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8165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prestige"/>
      </p:transition>
    </mc:Choice>
    <mc:Fallback xmlns="">
      <p:transition spd="slow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022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17" r:id="rId6"/>
    <p:sldLayoutId id="2147483713" r:id="rId7"/>
    <p:sldLayoutId id="2147483714" r:id="rId8"/>
    <p:sldLayoutId id="2147483715" r:id="rId9"/>
    <p:sldLayoutId id="2147483716" r:id="rId10"/>
    <p:sldLayoutId id="2147483718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prestige"/>
      </p:transition>
    </mc:Choice>
    <mc:Fallback xmlns="">
      <p:transition spd="slow" advTm="3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3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.pn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9.JP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7" Type="http://schemas.openxmlformats.org/officeDocument/2006/relationships/image" Target="../media/image69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8.png"/><Relationship Id="rId5" Type="http://schemas.openxmlformats.org/officeDocument/2006/relationships/image" Target="../media/image67.jpeg"/><Relationship Id="rId4" Type="http://schemas.openxmlformats.org/officeDocument/2006/relationships/image" Target="../media/image5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86.png"/><Relationship Id="rId4" Type="http://schemas.openxmlformats.org/officeDocument/2006/relationships/image" Target="../media/image8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6.png"/><Relationship Id="rId5" Type="http://schemas.openxmlformats.org/officeDocument/2006/relationships/image" Target="../media/image82.png"/><Relationship Id="rId4" Type="http://schemas.openxmlformats.org/officeDocument/2006/relationships/image" Target="../media/image9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7" Type="http://schemas.openxmlformats.org/officeDocument/2006/relationships/image" Target="../media/image86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2.png"/><Relationship Id="rId5" Type="http://schemas.openxmlformats.org/officeDocument/2006/relationships/image" Target="../media/image99.jpeg"/><Relationship Id="rId4" Type="http://schemas.openxmlformats.org/officeDocument/2006/relationships/image" Target="../media/image9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04.png"/><Relationship Id="rId4" Type="http://schemas.openxmlformats.org/officeDocument/2006/relationships/image" Target="../media/image8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74" y="900851"/>
            <a:ext cx="4060288" cy="359695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253" y="5077913"/>
            <a:ext cx="4023709" cy="127417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671" y="1192628"/>
            <a:ext cx="3952875" cy="33051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4714" y="1640347"/>
            <a:ext cx="3351143" cy="280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702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42720">
        <p15:prstTrans prst="prestige"/>
      </p:transition>
    </mc:Choice>
    <mc:Fallback xmlns="">
      <p:transition spd="slow" advTm="42720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E180D4A7-C9FB-4DFB-919C-405C955672EB}">
      <p14:showEvtLst xmlns:p14="http://schemas.microsoft.com/office/powerpoint/2010/main">
        <p14:playEvt time="1568" objId="4"/>
        <p14:stopEvt time="42720" objId="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y Movie Assembly 202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64578" y="236987"/>
            <a:ext cx="11457121" cy="643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1091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932">
        <p15:prstTrans prst="prestige"/>
      </p:transition>
    </mc:Choice>
    <mc:Fallback xmlns="">
      <p:transition spd="slow" advTm="293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2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6A1265D-5320-4DF2-B2FF-57A746D37AA5}"/>
              </a:ext>
            </a:extLst>
          </p:cNvPr>
          <p:cNvSpPr txBox="1"/>
          <p:nvPr/>
        </p:nvSpPr>
        <p:spPr>
          <a:xfrm>
            <a:off x="2193986" y="2610928"/>
            <a:ext cx="8048443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9600" dirty="0" smtClean="0">
                <a:latin typeface="Comic Sans MS" panose="030F0702030302020204" pitchFamily="66" charset="0"/>
              </a:rPr>
              <a:t>Year 11</a:t>
            </a:r>
            <a:endParaRPr lang="en-US" dirty="0" smtClean="0">
              <a:latin typeface="Comic Sans MS" panose="030F0702030302020204" pitchFamily="66" charset="0"/>
            </a:endParaRPr>
          </a:p>
          <a:p>
            <a:pPr algn="ctr"/>
            <a:r>
              <a:rPr lang="en-US" sz="9600" dirty="0" smtClean="0">
                <a:latin typeface="Comic Sans MS" panose="030F0702030302020204" pitchFamily="66" charset="0"/>
              </a:rPr>
              <a:t>Students</a:t>
            </a:r>
          </a:p>
          <a:p>
            <a:endParaRPr lang="en-US" sz="9600" dirty="0"/>
          </a:p>
        </p:txBody>
      </p:sp>
      <p:pic>
        <p:nvPicPr>
          <p:cNvPr id="3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486EAF00-5FF1-47B4-970C-965A6E571C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2437" y="461932"/>
            <a:ext cx="4065916" cy="1980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1833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659">
        <p15:prstTrans prst="prestige"/>
      </p:transition>
    </mc:Choice>
    <mc:Fallback xmlns="">
      <p:transition spd="slow" advTm="265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4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6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Rectangle 18">
            <a:extLst>
              <a:ext uri="{FF2B5EF4-FFF2-40B4-BE49-F238E27FC236}">
                <a16:creationId xmlns:a16="http://schemas.microsoft.com/office/drawing/2014/main" id="{FC3D2873-2194-4FB0-BFBA-7E7EEB98486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7" descr="A person standing in a kitchen preparing food&#10;&#10;Description automatically generated">
            <a:extLst>
              <a:ext uri="{FF2B5EF4-FFF2-40B4-BE49-F238E27FC236}">
                <a16:creationId xmlns:a16="http://schemas.microsoft.com/office/drawing/2014/main" id="{2A306554-119D-49EC-96D5-8625A545BC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9246" b="4"/>
          <a:stretch/>
        </p:blipFill>
        <p:spPr>
          <a:xfrm>
            <a:off x="8529321" y="10"/>
            <a:ext cx="3662680" cy="3401558"/>
          </a:xfrm>
          <a:custGeom>
            <a:avLst/>
            <a:gdLst/>
            <a:ahLst/>
            <a:cxnLst/>
            <a:rect l="l" t="t" r="r" b="b"/>
            <a:pathLst>
              <a:path w="3662680" h="3401568">
                <a:moveTo>
                  <a:pt x="0" y="0"/>
                </a:moveTo>
                <a:lnTo>
                  <a:pt x="3662680" y="0"/>
                </a:lnTo>
                <a:lnTo>
                  <a:pt x="3662680" y="3401568"/>
                </a:lnTo>
                <a:lnTo>
                  <a:pt x="774527" y="3401568"/>
                </a:lnTo>
                <a:lnTo>
                  <a:pt x="769892" y="3133175"/>
                </a:lnTo>
                <a:cubicBezTo>
                  <a:pt x="732577" y="2055441"/>
                  <a:pt x="492520" y="1056020"/>
                  <a:pt x="104445" y="215033"/>
                </a:cubicBezTo>
                <a:close/>
              </a:path>
            </a:pathLst>
          </a:custGeom>
        </p:spPr>
      </p:pic>
      <p:pic>
        <p:nvPicPr>
          <p:cNvPr id="6" name="Picture 6" descr="A person sitting at a table&#10;&#10;Description automatically generated">
            <a:extLst>
              <a:ext uri="{FF2B5EF4-FFF2-40B4-BE49-F238E27FC236}">
                <a16:creationId xmlns:a16="http://schemas.microsoft.com/office/drawing/2014/main" id="{28ACF295-2B5E-4808-9861-B58B90B448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842" r="1363" b="4"/>
          <a:stretch/>
        </p:blipFill>
        <p:spPr>
          <a:xfrm>
            <a:off x="5115314" y="10"/>
            <a:ext cx="4118110" cy="3401558"/>
          </a:xfrm>
          <a:custGeom>
            <a:avLst/>
            <a:gdLst/>
            <a:ahLst/>
            <a:cxnLst/>
            <a:rect l="l" t="t" r="r" b="b"/>
            <a:pathLst>
              <a:path w="4118110" h="3401568">
                <a:moveTo>
                  <a:pt x="0" y="0"/>
                </a:moveTo>
                <a:lnTo>
                  <a:pt x="3343575" y="0"/>
                </a:lnTo>
                <a:lnTo>
                  <a:pt x="3448028" y="215050"/>
                </a:lnTo>
                <a:cubicBezTo>
                  <a:pt x="3836103" y="1056037"/>
                  <a:pt x="4076161" y="2055458"/>
                  <a:pt x="4113475" y="3133192"/>
                </a:cubicBezTo>
                <a:lnTo>
                  <a:pt x="4118110" y="3401568"/>
                </a:lnTo>
                <a:lnTo>
                  <a:pt x="801224" y="3401568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8" name="Picture 8" descr="A person sitting at a table&#10;&#10;Description automatically generated">
            <a:extLst>
              <a:ext uri="{FF2B5EF4-FFF2-40B4-BE49-F238E27FC236}">
                <a16:creationId xmlns:a16="http://schemas.microsoft.com/office/drawing/2014/main" id="{42E6246A-E2CA-4D01-89CB-061CE7B2836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5673" r="-1" b="18005"/>
          <a:stretch/>
        </p:blipFill>
        <p:spPr>
          <a:xfrm>
            <a:off x="5110844" y="3413300"/>
            <a:ext cx="7081155" cy="3444700"/>
          </a:xfrm>
          <a:custGeom>
            <a:avLst/>
            <a:gdLst/>
            <a:ahLst/>
            <a:cxnLst/>
            <a:rect l="l" t="t" r="r" b="b"/>
            <a:pathLst>
              <a:path w="7023646" h="3401568">
                <a:moveTo>
                  <a:pt x="749132" y="0"/>
                </a:moveTo>
                <a:lnTo>
                  <a:pt x="7023646" y="0"/>
                </a:lnTo>
                <a:lnTo>
                  <a:pt x="7023646" y="3401568"/>
                </a:lnTo>
                <a:lnTo>
                  <a:pt x="0" y="3401568"/>
                </a:lnTo>
                <a:lnTo>
                  <a:pt x="79008" y="3238906"/>
                </a:lnTo>
                <a:cubicBezTo>
                  <a:pt x="502362" y="2321466"/>
                  <a:pt x="749563" y="1215476"/>
                  <a:pt x="749563" y="24956"/>
                </a:cubicBezTo>
                <a:close/>
              </a:path>
            </a:pathLst>
          </a:custGeom>
        </p:spPr>
      </p:pic>
      <p:sp useBgFill="1">
        <p:nvSpPr>
          <p:cNvPr id="16" name="Freeform: Shape 20">
            <a:extLst>
              <a:ext uri="{FF2B5EF4-FFF2-40B4-BE49-F238E27FC236}">
                <a16:creationId xmlns:a16="http://schemas.microsoft.com/office/drawing/2014/main" id="{B228652A-FD81-4A3C-B164-2012BF4EEA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27943" cy="6858000"/>
          </a:xfrm>
          <a:custGeom>
            <a:avLst/>
            <a:gdLst>
              <a:gd name="connsiteX0" fmla="*/ 0 w 5927943"/>
              <a:gd name="connsiteY0" fmla="*/ 0 h 6858000"/>
              <a:gd name="connsiteX1" fmla="*/ 5129522 w 5927943"/>
              <a:gd name="connsiteY1" fmla="*/ 0 h 6858000"/>
              <a:gd name="connsiteX2" fmla="*/ 5289639 w 5927943"/>
              <a:gd name="connsiteY2" fmla="*/ 323150 h 6858000"/>
              <a:gd name="connsiteX3" fmla="*/ 5927943 w 5927943"/>
              <a:gd name="connsiteY3" fmla="*/ 3476847 h 6858000"/>
              <a:gd name="connsiteX4" fmla="*/ 5289639 w 5927943"/>
              <a:gd name="connsiteY4" fmla="*/ 6630545 h 6858000"/>
              <a:gd name="connsiteX5" fmla="*/ 5176937 w 5927943"/>
              <a:gd name="connsiteY5" fmla="*/ 6858000 h 6858000"/>
              <a:gd name="connsiteX6" fmla="*/ 0 w 592794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27943" h="6858000">
                <a:moveTo>
                  <a:pt x="0" y="0"/>
                </a:moveTo>
                <a:lnTo>
                  <a:pt x="5129522" y="0"/>
                </a:lnTo>
                <a:lnTo>
                  <a:pt x="5289639" y="323150"/>
                </a:lnTo>
                <a:cubicBezTo>
                  <a:pt x="5692631" y="1223391"/>
                  <a:pt x="5927943" y="2308646"/>
                  <a:pt x="5927943" y="3476847"/>
                </a:cubicBezTo>
                <a:cubicBezTo>
                  <a:pt x="5927943" y="4645048"/>
                  <a:pt x="5692631" y="5730304"/>
                  <a:pt x="5289639" y="6630545"/>
                </a:cubicBezTo>
                <a:lnTo>
                  <a:pt x="517693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8" name="Freeform: Shape 22">
            <a:extLst>
              <a:ext uri="{FF2B5EF4-FFF2-40B4-BE49-F238E27FC236}">
                <a16:creationId xmlns:a16="http://schemas.microsoft.com/office/drawing/2014/main" id="{FE8F25D8-4980-4C67-9E0C-7BE94C9CBFE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17310" cy="6858000"/>
          </a:xfrm>
          <a:custGeom>
            <a:avLst/>
            <a:gdLst>
              <a:gd name="connsiteX0" fmla="*/ 0 w 5917310"/>
              <a:gd name="connsiteY0" fmla="*/ 0 h 6858000"/>
              <a:gd name="connsiteX1" fmla="*/ 5118889 w 5917310"/>
              <a:gd name="connsiteY1" fmla="*/ 0 h 6858000"/>
              <a:gd name="connsiteX2" fmla="*/ 5279006 w 5917310"/>
              <a:gd name="connsiteY2" fmla="*/ 323150 h 6858000"/>
              <a:gd name="connsiteX3" fmla="*/ 5917310 w 5917310"/>
              <a:gd name="connsiteY3" fmla="*/ 3476847 h 6858000"/>
              <a:gd name="connsiteX4" fmla="*/ 5279006 w 5917310"/>
              <a:gd name="connsiteY4" fmla="*/ 6630545 h 6858000"/>
              <a:gd name="connsiteX5" fmla="*/ 5166304 w 5917310"/>
              <a:gd name="connsiteY5" fmla="*/ 6858000 h 6858000"/>
              <a:gd name="connsiteX6" fmla="*/ 0 w 591731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17310" h="6858000">
                <a:moveTo>
                  <a:pt x="0" y="0"/>
                </a:moveTo>
                <a:lnTo>
                  <a:pt x="5118889" y="0"/>
                </a:lnTo>
                <a:lnTo>
                  <a:pt x="5279006" y="323150"/>
                </a:lnTo>
                <a:cubicBezTo>
                  <a:pt x="5681998" y="1223391"/>
                  <a:pt x="5917310" y="2308646"/>
                  <a:pt x="5917310" y="3476847"/>
                </a:cubicBezTo>
                <a:cubicBezTo>
                  <a:pt x="5917310" y="4645048"/>
                  <a:pt x="5681998" y="5730304"/>
                  <a:pt x="5279006" y="6630545"/>
                </a:cubicBezTo>
                <a:lnTo>
                  <a:pt x="516630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912D8B-FC54-46D3-BB84-2BA632205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460" y="559223"/>
            <a:ext cx="5020056" cy="2770632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400" dirty="0" smtClean="0">
                <a:latin typeface="Comic Sans MS" panose="030F0702030302020204" pitchFamily="66" charset="0"/>
              </a:rPr>
              <a:t>Bailey</a:t>
            </a:r>
            <a:r>
              <a:rPr lang="en-US" sz="5400" dirty="0"/>
              <a:t/>
            </a:r>
            <a:br>
              <a:rPr lang="en-US" sz="5400" dirty="0"/>
            </a:br>
            <a:endParaRPr lang="en-US" sz="54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69FFC7-41CF-48AB-A574-F32D166DDA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8912" y="3096921"/>
            <a:ext cx="4919472" cy="133502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600" dirty="0">
                <a:latin typeface="Comic Sans MS" panose="030F0702030302020204" pitchFamily="66" charset="0"/>
              </a:rPr>
              <a:t>St Oswald's </a:t>
            </a:r>
          </a:p>
          <a:p>
            <a:r>
              <a:rPr lang="en-US" sz="2600" dirty="0"/>
              <a:t> 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A214C69-1234-4E5D-91CD-BEA00204258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86E49C8-40C0-4E80-BAC0-9A66298F1D1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098" y="4461119"/>
            <a:ext cx="5019074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Picture 21" descr="A screenshot of a cell phone&#10;&#10;Description automatically generated">
            <a:extLst>
              <a:ext uri="{FF2B5EF4-FFF2-40B4-BE49-F238E27FC236}">
                <a16:creationId xmlns:a16="http://schemas.microsoft.com/office/drawing/2014/main" id="{6480ECBA-D823-48C4-97E4-41886BE3D28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2689" r="1117" b="20168"/>
          <a:stretch/>
        </p:blipFill>
        <p:spPr>
          <a:xfrm>
            <a:off x="1095172" y="4902871"/>
            <a:ext cx="3606951" cy="1396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3385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921">
        <p15:prstTrans prst="prestige"/>
      </p:transition>
    </mc:Choice>
    <mc:Fallback xmlns="">
      <p:transition spd="slow" advTm="292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53" name="Rectangle 52">
            <a:extLst>
              <a:ext uri="{FF2B5EF4-FFF2-40B4-BE49-F238E27FC236}">
                <a16:creationId xmlns:a16="http://schemas.microsoft.com/office/drawing/2014/main" id="{FC3D2873-2194-4FB0-BFBA-7E7EEB98486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10" descr="A person sitting on a table&#10;&#10;Description automatically generated">
            <a:extLst>
              <a:ext uri="{FF2B5EF4-FFF2-40B4-BE49-F238E27FC236}">
                <a16:creationId xmlns:a16="http://schemas.microsoft.com/office/drawing/2014/main" id="{F92052A5-48DA-4559-8CF8-9D8E9D6AFA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9246" b="4"/>
          <a:stretch/>
        </p:blipFill>
        <p:spPr>
          <a:xfrm>
            <a:off x="8529321" y="10"/>
            <a:ext cx="3662680" cy="3401558"/>
          </a:xfrm>
          <a:custGeom>
            <a:avLst/>
            <a:gdLst/>
            <a:ahLst/>
            <a:cxnLst/>
            <a:rect l="l" t="t" r="r" b="b"/>
            <a:pathLst>
              <a:path w="3662680" h="3401568">
                <a:moveTo>
                  <a:pt x="0" y="0"/>
                </a:moveTo>
                <a:lnTo>
                  <a:pt x="3662680" y="0"/>
                </a:lnTo>
                <a:lnTo>
                  <a:pt x="3662680" y="3401568"/>
                </a:lnTo>
                <a:lnTo>
                  <a:pt x="774527" y="3401568"/>
                </a:lnTo>
                <a:lnTo>
                  <a:pt x="769892" y="3133175"/>
                </a:lnTo>
                <a:cubicBezTo>
                  <a:pt x="732577" y="2055441"/>
                  <a:pt x="492520" y="1056020"/>
                  <a:pt x="104445" y="215033"/>
                </a:cubicBezTo>
                <a:close/>
              </a:path>
            </a:pathLst>
          </a:custGeom>
        </p:spPr>
      </p:pic>
      <p:pic>
        <p:nvPicPr>
          <p:cNvPr id="5" name="Picture 8" descr="A person standing in front of a store&#10;&#10;Description automatically generated">
            <a:extLst>
              <a:ext uri="{FF2B5EF4-FFF2-40B4-BE49-F238E27FC236}">
                <a16:creationId xmlns:a16="http://schemas.microsoft.com/office/drawing/2014/main" id="{755AE6C5-0996-449F-9BBD-C3C481DCC8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019" b="25031"/>
          <a:stretch/>
        </p:blipFill>
        <p:spPr>
          <a:xfrm>
            <a:off x="5115314" y="10"/>
            <a:ext cx="4118110" cy="3401558"/>
          </a:xfrm>
          <a:custGeom>
            <a:avLst/>
            <a:gdLst/>
            <a:ahLst/>
            <a:cxnLst/>
            <a:rect l="l" t="t" r="r" b="b"/>
            <a:pathLst>
              <a:path w="4118110" h="3401568">
                <a:moveTo>
                  <a:pt x="0" y="0"/>
                </a:moveTo>
                <a:lnTo>
                  <a:pt x="3343575" y="0"/>
                </a:lnTo>
                <a:lnTo>
                  <a:pt x="3448028" y="215050"/>
                </a:lnTo>
                <a:cubicBezTo>
                  <a:pt x="3836103" y="1056037"/>
                  <a:pt x="4076161" y="2055458"/>
                  <a:pt x="4113475" y="3133192"/>
                </a:cubicBezTo>
                <a:lnTo>
                  <a:pt x="4118110" y="3401568"/>
                </a:lnTo>
                <a:lnTo>
                  <a:pt x="801224" y="3401568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9" name="Picture 9" descr="A person sitting at a desk&#10;&#10;Description automatically generated">
            <a:extLst>
              <a:ext uri="{FF2B5EF4-FFF2-40B4-BE49-F238E27FC236}">
                <a16:creationId xmlns:a16="http://schemas.microsoft.com/office/drawing/2014/main" id="{9A2E640B-4E94-45E6-B464-4FB576FD896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679" r="-1" b="30747"/>
          <a:stretch/>
        </p:blipFill>
        <p:spPr>
          <a:xfrm>
            <a:off x="5168353" y="3456432"/>
            <a:ext cx="7023646" cy="3401568"/>
          </a:xfrm>
          <a:custGeom>
            <a:avLst/>
            <a:gdLst/>
            <a:ahLst/>
            <a:cxnLst/>
            <a:rect l="l" t="t" r="r" b="b"/>
            <a:pathLst>
              <a:path w="7023646" h="3401568">
                <a:moveTo>
                  <a:pt x="749132" y="0"/>
                </a:moveTo>
                <a:lnTo>
                  <a:pt x="7023646" y="0"/>
                </a:lnTo>
                <a:lnTo>
                  <a:pt x="7023646" y="3401568"/>
                </a:lnTo>
                <a:lnTo>
                  <a:pt x="0" y="3401568"/>
                </a:lnTo>
                <a:lnTo>
                  <a:pt x="79008" y="3238906"/>
                </a:lnTo>
                <a:cubicBezTo>
                  <a:pt x="502362" y="2321466"/>
                  <a:pt x="749563" y="1215476"/>
                  <a:pt x="749563" y="24956"/>
                </a:cubicBezTo>
                <a:close/>
              </a:path>
            </a:pathLst>
          </a:custGeom>
        </p:spPr>
      </p:pic>
      <p:sp useBgFill="1">
        <p:nvSpPr>
          <p:cNvPr id="55" name="Freeform: Shape 54">
            <a:extLst>
              <a:ext uri="{FF2B5EF4-FFF2-40B4-BE49-F238E27FC236}">
                <a16:creationId xmlns:a16="http://schemas.microsoft.com/office/drawing/2014/main" id="{B228652A-FD81-4A3C-B164-2012BF4EEA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27943" cy="6858000"/>
          </a:xfrm>
          <a:custGeom>
            <a:avLst/>
            <a:gdLst>
              <a:gd name="connsiteX0" fmla="*/ 0 w 5927943"/>
              <a:gd name="connsiteY0" fmla="*/ 0 h 6858000"/>
              <a:gd name="connsiteX1" fmla="*/ 5129522 w 5927943"/>
              <a:gd name="connsiteY1" fmla="*/ 0 h 6858000"/>
              <a:gd name="connsiteX2" fmla="*/ 5289639 w 5927943"/>
              <a:gd name="connsiteY2" fmla="*/ 323150 h 6858000"/>
              <a:gd name="connsiteX3" fmla="*/ 5927943 w 5927943"/>
              <a:gd name="connsiteY3" fmla="*/ 3476847 h 6858000"/>
              <a:gd name="connsiteX4" fmla="*/ 5289639 w 5927943"/>
              <a:gd name="connsiteY4" fmla="*/ 6630545 h 6858000"/>
              <a:gd name="connsiteX5" fmla="*/ 5176937 w 5927943"/>
              <a:gd name="connsiteY5" fmla="*/ 6858000 h 6858000"/>
              <a:gd name="connsiteX6" fmla="*/ 0 w 592794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27943" h="6858000">
                <a:moveTo>
                  <a:pt x="0" y="0"/>
                </a:moveTo>
                <a:lnTo>
                  <a:pt x="5129522" y="0"/>
                </a:lnTo>
                <a:lnTo>
                  <a:pt x="5289639" y="323150"/>
                </a:lnTo>
                <a:cubicBezTo>
                  <a:pt x="5692631" y="1223391"/>
                  <a:pt x="5927943" y="2308646"/>
                  <a:pt x="5927943" y="3476847"/>
                </a:cubicBezTo>
                <a:cubicBezTo>
                  <a:pt x="5927943" y="4645048"/>
                  <a:pt x="5692631" y="5730304"/>
                  <a:pt x="5289639" y="6630545"/>
                </a:cubicBezTo>
                <a:lnTo>
                  <a:pt x="517693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57" name="Freeform: Shape 56">
            <a:extLst>
              <a:ext uri="{FF2B5EF4-FFF2-40B4-BE49-F238E27FC236}">
                <a16:creationId xmlns:a16="http://schemas.microsoft.com/office/drawing/2014/main" id="{FE8F25D8-4980-4C67-9E0C-7BE94C9CBFE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17310" cy="6858000"/>
          </a:xfrm>
          <a:custGeom>
            <a:avLst/>
            <a:gdLst>
              <a:gd name="connsiteX0" fmla="*/ 0 w 5917310"/>
              <a:gd name="connsiteY0" fmla="*/ 0 h 6858000"/>
              <a:gd name="connsiteX1" fmla="*/ 5118889 w 5917310"/>
              <a:gd name="connsiteY1" fmla="*/ 0 h 6858000"/>
              <a:gd name="connsiteX2" fmla="*/ 5279006 w 5917310"/>
              <a:gd name="connsiteY2" fmla="*/ 323150 h 6858000"/>
              <a:gd name="connsiteX3" fmla="*/ 5917310 w 5917310"/>
              <a:gd name="connsiteY3" fmla="*/ 3476847 h 6858000"/>
              <a:gd name="connsiteX4" fmla="*/ 5279006 w 5917310"/>
              <a:gd name="connsiteY4" fmla="*/ 6630545 h 6858000"/>
              <a:gd name="connsiteX5" fmla="*/ 5166304 w 5917310"/>
              <a:gd name="connsiteY5" fmla="*/ 6858000 h 6858000"/>
              <a:gd name="connsiteX6" fmla="*/ 0 w 591731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17310" h="6858000">
                <a:moveTo>
                  <a:pt x="0" y="0"/>
                </a:moveTo>
                <a:lnTo>
                  <a:pt x="5118889" y="0"/>
                </a:lnTo>
                <a:lnTo>
                  <a:pt x="5279006" y="323150"/>
                </a:lnTo>
                <a:cubicBezTo>
                  <a:pt x="5681998" y="1223391"/>
                  <a:pt x="5917310" y="2308646"/>
                  <a:pt x="5917310" y="3476847"/>
                </a:cubicBezTo>
                <a:cubicBezTo>
                  <a:pt x="5917310" y="4645048"/>
                  <a:pt x="5681998" y="5730304"/>
                  <a:pt x="5279006" y="6630545"/>
                </a:cubicBezTo>
                <a:lnTo>
                  <a:pt x="516630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912D8B-FC54-46D3-BB84-2BA632205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2" y="71999"/>
            <a:ext cx="5020056" cy="2770632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400" dirty="0" smtClean="0">
                <a:latin typeface="Comic Sans MS" panose="030F0702030302020204" pitchFamily="66" charset="0"/>
              </a:rPr>
              <a:t>Jessica</a:t>
            </a:r>
            <a:r>
              <a:rPr lang="en-US" sz="5400" dirty="0"/>
              <a:t/>
            </a:r>
            <a:br>
              <a:rPr lang="en-US" sz="5400" dirty="0"/>
            </a:br>
            <a:endParaRPr lang="en-US" sz="54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69FFC7-41CF-48AB-A574-F32D166DDA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6499" y="3006002"/>
            <a:ext cx="4919472" cy="133502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Char char="•"/>
            </a:pPr>
            <a:r>
              <a:rPr lang="en-US" sz="2800" dirty="0"/>
              <a:t> </a:t>
            </a:r>
            <a:r>
              <a:rPr lang="en-US" sz="2800" dirty="0">
                <a:latin typeface="Comic Sans MS" panose="030F0702030302020204" pitchFamily="66" charset="0"/>
              </a:rPr>
              <a:t>Hair at 265 </a:t>
            </a:r>
            <a:endParaRPr lang="en-US" dirty="0">
              <a:latin typeface="Comic Sans MS" panose="030F0702030302020204" pitchFamily="66" charset="0"/>
            </a:endParaRPr>
          </a:p>
          <a:p>
            <a:pPr marL="514350" indent="-514350">
              <a:buChar char="•"/>
            </a:pPr>
            <a:r>
              <a:rPr lang="en-US" sz="2800" dirty="0">
                <a:latin typeface="Comic Sans MS" panose="030F0702030302020204" pitchFamily="66" charset="0"/>
              </a:rPr>
              <a:t>Kids </a:t>
            </a:r>
            <a:r>
              <a:rPr lang="en-US" sz="2800" dirty="0" err="1">
                <a:latin typeface="Comic Sans MS" panose="030F0702030302020204" pitchFamily="66" charset="0"/>
              </a:rPr>
              <a:t>Kabin</a:t>
            </a:r>
            <a:endParaRPr lang="en-US" sz="2800" dirty="0">
              <a:latin typeface="Comic Sans MS" panose="030F0702030302020204" pitchFamily="66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1A214C69-1234-4E5D-91CD-BEA00204258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F86E49C8-40C0-4E80-BAC0-9A66298F1D1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098" y="4461119"/>
            <a:ext cx="5019074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14" descr="A sign in front of a building&#10;&#10;Description automatically generated">
            <a:extLst>
              <a:ext uri="{FF2B5EF4-FFF2-40B4-BE49-F238E27FC236}">
                <a16:creationId xmlns:a16="http://schemas.microsoft.com/office/drawing/2014/main" id="{481754EA-7796-4CB7-818E-B5C32E8A8C2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501" t="23629" r="7750" b="21928"/>
          <a:stretch/>
        </p:blipFill>
        <p:spPr>
          <a:xfrm>
            <a:off x="1629261" y="4676130"/>
            <a:ext cx="2512704" cy="177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4539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114">
        <p15:prstTrans prst="prestige"/>
      </p:transition>
    </mc:Choice>
    <mc:Fallback xmlns="">
      <p:transition spd="slow" advTm="311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5" name="Rectangle 84">
            <a:extLst>
              <a:ext uri="{FF2B5EF4-FFF2-40B4-BE49-F238E27FC236}">
                <a16:creationId xmlns:a16="http://schemas.microsoft.com/office/drawing/2014/main" id="{2D6FBB9D-1CAA-4D05-AB33-BABDFE17B8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87" name="Rectangle 86">
            <a:extLst>
              <a:ext uri="{FF2B5EF4-FFF2-40B4-BE49-F238E27FC236}">
                <a16:creationId xmlns:a16="http://schemas.microsoft.com/office/drawing/2014/main" id="{04727B71-B4B6-4823-80A1-68C40B4751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79A6DB05-9FB5-4B07-8675-74C23D4FD89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91" name="Rectangle 90">
            <a:extLst>
              <a:ext uri="{FF2B5EF4-FFF2-40B4-BE49-F238E27FC236}">
                <a16:creationId xmlns:a16="http://schemas.microsoft.com/office/drawing/2014/main" id="{B43B9CA2-4B31-4ACD-9A9F-B8E6C642038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10" descr="A person sitting at a table eating food&#10;&#10;Description automatically generated">
            <a:extLst>
              <a:ext uri="{FF2B5EF4-FFF2-40B4-BE49-F238E27FC236}">
                <a16:creationId xmlns:a16="http://schemas.microsoft.com/office/drawing/2014/main" id="{F3EB3B8D-5C99-4D13-8995-70F7546673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242" r="4" b="4"/>
          <a:stretch/>
        </p:blipFill>
        <p:spPr>
          <a:xfrm>
            <a:off x="8529321" y="10"/>
            <a:ext cx="3662680" cy="3401558"/>
          </a:xfrm>
          <a:custGeom>
            <a:avLst/>
            <a:gdLst/>
            <a:ahLst/>
            <a:cxnLst/>
            <a:rect l="l" t="t" r="r" b="b"/>
            <a:pathLst>
              <a:path w="3662680" h="3401568">
                <a:moveTo>
                  <a:pt x="0" y="0"/>
                </a:moveTo>
                <a:lnTo>
                  <a:pt x="3662680" y="0"/>
                </a:lnTo>
                <a:lnTo>
                  <a:pt x="3662680" y="3401568"/>
                </a:lnTo>
                <a:lnTo>
                  <a:pt x="774527" y="3401568"/>
                </a:lnTo>
                <a:lnTo>
                  <a:pt x="769892" y="3133175"/>
                </a:lnTo>
                <a:cubicBezTo>
                  <a:pt x="732577" y="2055441"/>
                  <a:pt x="492520" y="1056020"/>
                  <a:pt x="104445" y="215033"/>
                </a:cubicBezTo>
                <a:close/>
              </a:path>
            </a:pathLst>
          </a:custGeom>
        </p:spPr>
      </p:pic>
      <p:pic>
        <p:nvPicPr>
          <p:cNvPr id="5" name="Picture 8" descr="Two people standing in a room&#10;&#10;Description automatically generated">
            <a:extLst>
              <a:ext uri="{FF2B5EF4-FFF2-40B4-BE49-F238E27FC236}">
                <a16:creationId xmlns:a16="http://schemas.microsoft.com/office/drawing/2014/main" id="{54707BC0-97C1-4B97-8484-6AF56F01848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100" r="1104" b="4"/>
          <a:stretch/>
        </p:blipFill>
        <p:spPr>
          <a:xfrm>
            <a:off x="5115314" y="10"/>
            <a:ext cx="4118110" cy="3401558"/>
          </a:xfrm>
          <a:custGeom>
            <a:avLst/>
            <a:gdLst/>
            <a:ahLst/>
            <a:cxnLst/>
            <a:rect l="l" t="t" r="r" b="b"/>
            <a:pathLst>
              <a:path w="4118110" h="3401568">
                <a:moveTo>
                  <a:pt x="0" y="0"/>
                </a:moveTo>
                <a:lnTo>
                  <a:pt x="3343575" y="0"/>
                </a:lnTo>
                <a:lnTo>
                  <a:pt x="3448028" y="215050"/>
                </a:lnTo>
                <a:cubicBezTo>
                  <a:pt x="3836103" y="1056037"/>
                  <a:pt x="4076161" y="2055458"/>
                  <a:pt x="4113475" y="3133192"/>
                </a:cubicBezTo>
                <a:lnTo>
                  <a:pt x="4118110" y="3401568"/>
                </a:lnTo>
                <a:lnTo>
                  <a:pt x="801224" y="3401568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9" name="Picture 9" descr="A person preparing food in a kitchen&#10;&#10;Description automatically generated">
            <a:extLst>
              <a:ext uri="{FF2B5EF4-FFF2-40B4-BE49-F238E27FC236}">
                <a16:creationId xmlns:a16="http://schemas.microsoft.com/office/drawing/2014/main" id="{8AEBC41C-29C6-4FD0-A76E-1ABCDFB15C5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0850" r="-1" b="24575"/>
          <a:stretch/>
        </p:blipFill>
        <p:spPr>
          <a:xfrm>
            <a:off x="5168353" y="3456432"/>
            <a:ext cx="7023646" cy="3401568"/>
          </a:xfrm>
          <a:custGeom>
            <a:avLst/>
            <a:gdLst/>
            <a:ahLst/>
            <a:cxnLst/>
            <a:rect l="l" t="t" r="r" b="b"/>
            <a:pathLst>
              <a:path w="7023646" h="3401568">
                <a:moveTo>
                  <a:pt x="749132" y="0"/>
                </a:moveTo>
                <a:lnTo>
                  <a:pt x="7023646" y="0"/>
                </a:lnTo>
                <a:lnTo>
                  <a:pt x="7023646" y="3401568"/>
                </a:lnTo>
                <a:lnTo>
                  <a:pt x="0" y="3401568"/>
                </a:lnTo>
                <a:lnTo>
                  <a:pt x="79008" y="3238906"/>
                </a:lnTo>
                <a:cubicBezTo>
                  <a:pt x="502362" y="2321466"/>
                  <a:pt x="749563" y="1215476"/>
                  <a:pt x="749563" y="24956"/>
                </a:cubicBezTo>
                <a:close/>
              </a:path>
            </a:pathLst>
          </a:custGeom>
        </p:spPr>
      </p:pic>
      <p:sp useBgFill="1">
        <p:nvSpPr>
          <p:cNvPr id="93" name="Freeform: Shape 92">
            <a:extLst>
              <a:ext uri="{FF2B5EF4-FFF2-40B4-BE49-F238E27FC236}">
                <a16:creationId xmlns:a16="http://schemas.microsoft.com/office/drawing/2014/main" id="{33F94DB1-BC5D-454D-845C-7BA3A1F4699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32965" cy="6858000"/>
          </a:xfrm>
          <a:custGeom>
            <a:avLst/>
            <a:gdLst>
              <a:gd name="connsiteX0" fmla="*/ 0 w 5932965"/>
              <a:gd name="connsiteY0" fmla="*/ 0 h 6858000"/>
              <a:gd name="connsiteX1" fmla="*/ 5140363 w 5932965"/>
              <a:gd name="connsiteY1" fmla="*/ 0 h 6858000"/>
              <a:gd name="connsiteX2" fmla="*/ 5152943 w 5932965"/>
              <a:gd name="connsiteY2" fmla="*/ 23550 h 6858000"/>
              <a:gd name="connsiteX3" fmla="*/ 5932965 w 5932965"/>
              <a:gd name="connsiteY3" fmla="*/ 3479505 h 6858000"/>
              <a:gd name="connsiteX4" fmla="*/ 5262410 w 5932965"/>
              <a:gd name="connsiteY4" fmla="*/ 6708999 h 6858000"/>
              <a:gd name="connsiteX5" fmla="*/ 5190385 w 5932965"/>
              <a:gd name="connsiteY5" fmla="*/ 6858000 h 6858000"/>
              <a:gd name="connsiteX6" fmla="*/ 0 w 593296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2965" h="6858000">
                <a:moveTo>
                  <a:pt x="0" y="0"/>
                </a:moveTo>
                <a:lnTo>
                  <a:pt x="5140363" y="0"/>
                </a:lnTo>
                <a:lnTo>
                  <a:pt x="5152943" y="23550"/>
                </a:lnTo>
                <a:cubicBezTo>
                  <a:pt x="5642847" y="987256"/>
                  <a:pt x="5932965" y="2183538"/>
                  <a:pt x="5932965" y="3479505"/>
                </a:cubicBezTo>
                <a:cubicBezTo>
                  <a:pt x="5932965" y="4675783"/>
                  <a:pt x="5685764" y="5787121"/>
                  <a:pt x="5262410" y="6708999"/>
                </a:cubicBezTo>
                <a:lnTo>
                  <a:pt x="519038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95" name="Freeform: Shape 94">
            <a:extLst>
              <a:ext uri="{FF2B5EF4-FFF2-40B4-BE49-F238E27FC236}">
                <a16:creationId xmlns:a16="http://schemas.microsoft.com/office/drawing/2014/main" id="{5676B86F-860B-4586-BCAA-C0650C09B7B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22333" cy="6858000"/>
          </a:xfrm>
          <a:custGeom>
            <a:avLst/>
            <a:gdLst>
              <a:gd name="connsiteX0" fmla="*/ 0 w 5922333"/>
              <a:gd name="connsiteY0" fmla="*/ 0 h 6858000"/>
              <a:gd name="connsiteX1" fmla="*/ 5129731 w 5922333"/>
              <a:gd name="connsiteY1" fmla="*/ 0 h 6858000"/>
              <a:gd name="connsiteX2" fmla="*/ 5142311 w 5922333"/>
              <a:gd name="connsiteY2" fmla="*/ 23550 h 6858000"/>
              <a:gd name="connsiteX3" fmla="*/ 5922333 w 5922333"/>
              <a:gd name="connsiteY3" fmla="*/ 3479505 h 6858000"/>
              <a:gd name="connsiteX4" fmla="*/ 5251778 w 5922333"/>
              <a:gd name="connsiteY4" fmla="*/ 6708999 h 6858000"/>
              <a:gd name="connsiteX5" fmla="*/ 5179753 w 5922333"/>
              <a:gd name="connsiteY5" fmla="*/ 6858000 h 6858000"/>
              <a:gd name="connsiteX6" fmla="*/ 0 w 592233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22333" h="6858000">
                <a:moveTo>
                  <a:pt x="0" y="0"/>
                </a:moveTo>
                <a:lnTo>
                  <a:pt x="5129731" y="0"/>
                </a:lnTo>
                <a:lnTo>
                  <a:pt x="5142311" y="23550"/>
                </a:lnTo>
                <a:cubicBezTo>
                  <a:pt x="5632215" y="987256"/>
                  <a:pt x="5922333" y="2183538"/>
                  <a:pt x="5922333" y="3479505"/>
                </a:cubicBezTo>
                <a:cubicBezTo>
                  <a:pt x="5922333" y="4675783"/>
                  <a:pt x="5675132" y="5787121"/>
                  <a:pt x="5251778" y="6708999"/>
                </a:cubicBezTo>
                <a:lnTo>
                  <a:pt x="5179753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912D8B-FC54-46D3-BB84-2BA632205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593" y="634373"/>
            <a:ext cx="4922338" cy="132556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6000" dirty="0" smtClean="0">
                <a:latin typeface="Comic Sans MS" panose="030F0702030302020204" pitchFamily="66" charset="0"/>
              </a:rPr>
              <a:t>Antonio</a:t>
            </a:r>
            <a:r>
              <a:rPr lang="en-US" sz="6000" b="1" dirty="0" smtClean="0">
                <a:latin typeface="Comic Sans MS" panose="030F0702030302020204" pitchFamily="66" charset="0"/>
              </a:rPr>
              <a:t>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8C818ED5-2F56-4171-9445-3AA4F446239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16867"/>
            <a:ext cx="128016" cy="653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DE74FCE8-866C-4AFA-B45C-FACE2A6094E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1" y="2089941"/>
            <a:ext cx="4970439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69FFC7-41CF-48AB-A574-F32D166DDA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15944" y="2806158"/>
            <a:ext cx="4922338" cy="366674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>
                <a:latin typeface="Comic Sans MS" panose="030F0702030302020204" pitchFamily="66" charset="0"/>
              </a:rPr>
              <a:t>Howden</a:t>
            </a:r>
            <a:r>
              <a:rPr lang="en-US" dirty="0">
                <a:latin typeface="Comic Sans MS" panose="030F0702030302020204" pitchFamily="66" charset="0"/>
              </a:rPr>
              <a:t> Hub Café </a:t>
            </a:r>
          </a:p>
        </p:txBody>
      </p:sp>
      <p:pic>
        <p:nvPicPr>
          <p:cNvPr id="11" name="Picture 11" descr="A small house in front of a brick building&#10;&#10;Description automatically generated">
            <a:extLst>
              <a:ext uri="{FF2B5EF4-FFF2-40B4-BE49-F238E27FC236}">
                <a16:creationId xmlns:a16="http://schemas.microsoft.com/office/drawing/2014/main" id="{72E0E077-731D-489B-BF11-A304D2A8D3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834" y="3456432"/>
            <a:ext cx="1828800" cy="176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4911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22">
        <p15:prstTrans prst="prestige"/>
      </p:transition>
    </mc:Choice>
    <mc:Fallback xmlns="">
      <p:transition spd="slow" advTm="302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" name="Rectangle 103">
            <a:extLst>
              <a:ext uri="{FF2B5EF4-FFF2-40B4-BE49-F238E27FC236}">
                <a16:creationId xmlns:a16="http://schemas.microsoft.com/office/drawing/2014/main" id="{2D6FBB9D-1CAA-4D05-AB33-BABDFE17B8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6" name="Rectangle 105">
            <a:extLst>
              <a:ext uri="{FF2B5EF4-FFF2-40B4-BE49-F238E27FC236}">
                <a16:creationId xmlns:a16="http://schemas.microsoft.com/office/drawing/2014/main" id="{04727B71-B4B6-4823-80A1-68C40B4751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79A6DB05-9FB5-4B07-8675-74C23D4FD89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0" name="Rectangle 109">
            <a:extLst>
              <a:ext uri="{FF2B5EF4-FFF2-40B4-BE49-F238E27FC236}">
                <a16:creationId xmlns:a16="http://schemas.microsoft.com/office/drawing/2014/main" id="{D7F307E1-26FA-4252-94D1-9711C4518C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2" descr="A person standing in front of a mirror posing for the camera&#10;&#10;Description automatically generated">
            <a:extLst>
              <a:ext uri="{FF2B5EF4-FFF2-40B4-BE49-F238E27FC236}">
                <a16:creationId xmlns:a16="http://schemas.microsoft.com/office/drawing/2014/main" id="{0AD888AB-F870-4EF1-8DAD-94CDF3FEF7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75" b="35975"/>
          <a:stretch/>
        </p:blipFill>
        <p:spPr>
          <a:xfrm>
            <a:off x="5115314" y="10"/>
            <a:ext cx="4118110" cy="3401558"/>
          </a:xfrm>
          <a:custGeom>
            <a:avLst/>
            <a:gdLst/>
            <a:ahLst/>
            <a:cxnLst/>
            <a:rect l="l" t="t" r="r" b="b"/>
            <a:pathLst>
              <a:path w="4118110" h="3401568">
                <a:moveTo>
                  <a:pt x="0" y="0"/>
                </a:moveTo>
                <a:lnTo>
                  <a:pt x="3343575" y="0"/>
                </a:lnTo>
                <a:lnTo>
                  <a:pt x="3448028" y="215050"/>
                </a:lnTo>
                <a:cubicBezTo>
                  <a:pt x="3836103" y="1056037"/>
                  <a:pt x="4076161" y="2055458"/>
                  <a:pt x="4113475" y="3133192"/>
                </a:cubicBezTo>
                <a:lnTo>
                  <a:pt x="4118110" y="3401568"/>
                </a:lnTo>
                <a:lnTo>
                  <a:pt x="801224" y="3401568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6" name="Picture 6" descr="A group of people standing in a room&#10;&#10;Description automatically generated">
            <a:extLst>
              <a:ext uri="{FF2B5EF4-FFF2-40B4-BE49-F238E27FC236}">
                <a16:creationId xmlns:a16="http://schemas.microsoft.com/office/drawing/2014/main" id="{2DC85C17-6337-4120-A4CF-BD93D6FC22D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191" r="-2" b="13139"/>
          <a:stretch/>
        </p:blipFill>
        <p:spPr>
          <a:xfrm>
            <a:off x="8530121" y="3456433"/>
            <a:ext cx="3661880" cy="3401568"/>
          </a:xfrm>
          <a:custGeom>
            <a:avLst/>
            <a:gdLst/>
            <a:ahLst/>
            <a:cxnLst/>
            <a:rect l="l" t="t" r="r" b="b"/>
            <a:pathLst>
              <a:path w="3661880" h="3401568">
                <a:moveTo>
                  <a:pt x="774544" y="0"/>
                </a:moveTo>
                <a:lnTo>
                  <a:pt x="3661880" y="0"/>
                </a:lnTo>
                <a:lnTo>
                  <a:pt x="3661880" y="3401568"/>
                </a:lnTo>
                <a:lnTo>
                  <a:pt x="0" y="3401568"/>
                </a:lnTo>
                <a:lnTo>
                  <a:pt x="104462" y="3186501"/>
                </a:lnTo>
                <a:cubicBezTo>
                  <a:pt x="492537" y="2345513"/>
                  <a:pt x="732594" y="1346092"/>
                  <a:pt x="769909" y="268359"/>
                </a:cubicBezTo>
                <a:close/>
              </a:path>
            </a:pathLst>
          </a:custGeom>
        </p:spPr>
      </p:pic>
      <p:pic>
        <p:nvPicPr>
          <p:cNvPr id="7" name="Picture 7" descr="A person standing in a room&#10;&#10;Description automatically generated">
            <a:extLst>
              <a:ext uri="{FF2B5EF4-FFF2-40B4-BE49-F238E27FC236}">
                <a16:creationId xmlns:a16="http://schemas.microsoft.com/office/drawing/2014/main" id="{7E557755-648D-47A7-BBCC-ACC6B56051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9418" r="3" b="7818"/>
          <a:stretch/>
        </p:blipFill>
        <p:spPr>
          <a:xfrm>
            <a:off x="5168353" y="3456432"/>
            <a:ext cx="4064598" cy="3401568"/>
          </a:xfrm>
          <a:custGeom>
            <a:avLst/>
            <a:gdLst/>
            <a:ahLst/>
            <a:cxnLst/>
            <a:rect l="l" t="t" r="r" b="b"/>
            <a:pathLst>
              <a:path w="4064598" h="3401568">
                <a:moveTo>
                  <a:pt x="749132" y="0"/>
                </a:moveTo>
                <a:lnTo>
                  <a:pt x="4064598" y="0"/>
                </a:lnTo>
                <a:lnTo>
                  <a:pt x="4059963" y="268360"/>
                </a:lnTo>
                <a:cubicBezTo>
                  <a:pt x="4022649" y="1346093"/>
                  <a:pt x="3782591" y="2345514"/>
                  <a:pt x="3394516" y="3186502"/>
                </a:cubicBezTo>
                <a:lnTo>
                  <a:pt x="3290055" y="3401568"/>
                </a:lnTo>
                <a:lnTo>
                  <a:pt x="0" y="3401568"/>
                </a:lnTo>
                <a:lnTo>
                  <a:pt x="79008" y="3238906"/>
                </a:lnTo>
                <a:cubicBezTo>
                  <a:pt x="502362" y="2321466"/>
                  <a:pt x="749563" y="1215476"/>
                  <a:pt x="749563" y="24956"/>
                </a:cubicBezTo>
                <a:close/>
              </a:path>
            </a:pathLst>
          </a:custGeom>
        </p:spPr>
      </p:pic>
      <p:sp useBgFill="1">
        <p:nvSpPr>
          <p:cNvPr id="112" name="Freeform: Shape 111">
            <a:extLst>
              <a:ext uri="{FF2B5EF4-FFF2-40B4-BE49-F238E27FC236}">
                <a16:creationId xmlns:a16="http://schemas.microsoft.com/office/drawing/2014/main" id="{398DFB7A-5FB9-4FBB-8BD1-0DBC6A3652F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32965" cy="6858000"/>
          </a:xfrm>
          <a:custGeom>
            <a:avLst/>
            <a:gdLst>
              <a:gd name="connsiteX0" fmla="*/ 0 w 5932965"/>
              <a:gd name="connsiteY0" fmla="*/ 0 h 6858000"/>
              <a:gd name="connsiteX1" fmla="*/ 5140363 w 5932965"/>
              <a:gd name="connsiteY1" fmla="*/ 0 h 6858000"/>
              <a:gd name="connsiteX2" fmla="*/ 5152943 w 5932965"/>
              <a:gd name="connsiteY2" fmla="*/ 23550 h 6858000"/>
              <a:gd name="connsiteX3" fmla="*/ 5932965 w 5932965"/>
              <a:gd name="connsiteY3" fmla="*/ 3479505 h 6858000"/>
              <a:gd name="connsiteX4" fmla="*/ 5262410 w 5932965"/>
              <a:gd name="connsiteY4" fmla="*/ 6708999 h 6858000"/>
              <a:gd name="connsiteX5" fmla="*/ 5190385 w 5932965"/>
              <a:gd name="connsiteY5" fmla="*/ 6858000 h 6858000"/>
              <a:gd name="connsiteX6" fmla="*/ 0 w 593296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2965" h="6858000">
                <a:moveTo>
                  <a:pt x="0" y="0"/>
                </a:moveTo>
                <a:lnTo>
                  <a:pt x="5140363" y="0"/>
                </a:lnTo>
                <a:lnTo>
                  <a:pt x="5152943" y="23550"/>
                </a:lnTo>
                <a:cubicBezTo>
                  <a:pt x="5642847" y="987256"/>
                  <a:pt x="5932965" y="2183538"/>
                  <a:pt x="5932965" y="3479505"/>
                </a:cubicBezTo>
                <a:cubicBezTo>
                  <a:pt x="5932965" y="4675783"/>
                  <a:pt x="5685764" y="5787121"/>
                  <a:pt x="5262410" y="6708999"/>
                </a:cubicBezTo>
                <a:lnTo>
                  <a:pt x="519038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4" name="Freeform: Shape 113">
            <a:extLst>
              <a:ext uri="{FF2B5EF4-FFF2-40B4-BE49-F238E27FC236}">
                <a16:creationId xmlns:a16="http://schemas.microsoft.com/office/drawing/2014/main" id="{357E4EC5-5150-4D8A-B97F-668E90752EC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22333" cy="6858000"/>
          </a:xfrm>
          <a:custGeom>
            <a:avLst/>
            <a:gdLst>
              <a:gd name="connsiteX0" fmla="*/ 0 w 5922333"/>
              <a:gd name="connsiteY0" fmla="*/ 0 h 6858000"/>
              <a:gd name="connsiteX1" fmla="*/ 5129731 w 5922333"/>
              <a:gd name="connsiteY1" fmla="*/ 0 h 6858000"/>
              <a:gd name="connsiteX2" fmla="*/ 5142311 w 5922333"/>
              <a:gd name="connsiteY2" fmla="*/ 23550 h 6858000"/>
              <a:gd name="connsiteX3" fmla="*/ 5922333 w 5922333"/>
              <a:gd name="connsiteY3" fmla="*/ 3479505 h 6858000"/>
              <a:gd name="connsiteX4" fmla="*/ 5251778 w 5922333"/>
              <a:gd name="connsiteY4" fmla="*/ 6708999 h 6858000"/>
              <a:gd name="connsiteX5" fmla="*/ 5179753 w 5922333"/>
              <a:gd name="connsiteY5" fmla="*/ 6858000 h 6858000"/>
              <a:gd name="connsiteX6" fmla="*/ 0 w 592233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22333" h="6858000">
                <a:moveTo>
                  <a:pt x="0" y="0"/>
                </a:moveTo>
                <a:lnTo>
                  <a:pt x="5129731" y="0"/>
                </a:lnTo>
                <a:lnTo>
                  <a:pt x="5142311" y="23550"/>
                </a:lnTo>
                <a:cubicBezTo>
                  <a:pt x="5632215" y="987256"/>
                  <a:pt x="5922333" y="2183538"/>
                  <a:pt x="5922333" y="3479505"/>
                </a:cubicBezTo>
                <a:cubicBezTo>
                  <a:pt x="5922333" y="4675783"/>
                  <a:pt x="5675132" y="5787121"/>
                  <a:pt x="5251778" y="6708999"/>
                </a:cubicBezTo>
                <a:lnTo>
                  <a:pt x="5179753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912D8B-FC54-46D3-BB84-2BA632205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685800"/>
            <a:ext cx="4922338" cy="132556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6700" dirty="0" smtClean="0">
                <a:latin typeface="Comic Sans MS" panose="030F0702030302020204" pitchFamily="66" charset="0"/>
              </a:rPr>
              <a:t>Lukas</a:t>
            </a:r>
            <a:r>
              <a:rPr lang="en-US" sz="6700" b="1" dirty="0" smtClean="0">
                <a:latin typeface="Comic Sans MS" panose="030F0702030302020204" pitchFamily="66" charset="0"/>
              </a:rPr>
              <a:t> 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8C818ED5-2F56-4171-9445-3AA4F446239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16867"/>
            <a:ext cx="128016" cy="653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DE74FCE8-866C-4AFA-B45C-FACE2A6094E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1" y="2089941"/>
            <a:ext cx="4970439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69FFC7-41CF-48AB-A574-F32D166DDA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8056" y="2514600"/>
            <a:ext cx="4922338" cy="3666744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dirty="0" err="1">
                <a:latin typeface="Comic Sans MS" panose="030F0702030302020204" pitchFamily="66" charset="0"/>
              </a:rPr>
              <a:t>Howden</a:t>
            </a:r>
            <a:r>
              <a:rPr lang="en-US" dirty="0">
                <a:latin typeface="Comic Sans MS" panose="030F0702030302020204" pitchFamily="66" charset="0"/>
              </a:rPr>
              <a:t> Hub Café 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dirty="0">
                <a:latin typeface="Comic Sans MS" panose="030F0702030302020204" pitchFamily="66" charset="0"/>
              </a:rPr>
              <a:t>St </a:t>
            </a:r>
            <a:r>
              <a:rPr lang="en-US" dirty="0" err="1">
                <a:latin typeface="Comic Sans MS" panose="030F0702030302020204" pitchFamily="66" charset="0"/>
              </a:rPr>
              <a:t>Oswalds</a:t>
            </a:r>
            <a:endParaRPr lang="en-US" dirty="0">
              <a:latin typeface="Comic Sans MS" panose="030F0702030302020204" pitchFamily="66" charset="0"/>
            </a:endParaRPr>
          </a:p>
        </p:txBody>
      </p:sp>
      <p:pic>
        <p:nvPicPr>
          <p:cNvPr id="8" name="Picture 11" descr="A person preparing food in a kitchen&#10;&#10;Description automatically generated">
            <a:extLst>
              <a:ext uri="{FF2B5EF4-FFF2-40B4-BE49-F238E27FC236}">
                <a16:creationId xmlns:a16="http://schemas.microsoft.com/office/drawing/2014/main" id="{85923F94-B237-40E0-86DF-C224C66C49E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565" r="1681" b="4"/>
          <a:stretch/>
        </p:blipFill>
        <p:spPr>
          <a:xfrm>
            <a:off x="8529321" y="10"/>
            <a:ext cx="3662680" cy="3401558"/>
          </a:xfrm>
          <a:custGeom>
            <a:avLst/>
            <a:gdLst/>
            <a:ahLst/>
            <a:cxnLst/>
            <a:rect l="l" t="t" r="r" b="b"/>
            <a:pathLst>
              <a:path w="3662680" h="3401568">
                <a:moveTo>
                  <a:pt x="0" y="0"/>
                </a:moveTo>
                <a:lnTo>
                  <a:pt x="3662680" y="0"/>
                </a:lnTo>
                <a:lnTo>
                  <a:pt x="3662680" y="3401568"/>
                </a:lnTo>
                <a:lnTo>
                  <a:pt x="774527" y="3401568"/>
                </a:lnTo>
                <a:lnTo>
                  <a:pt x="769892" y="3133175"/>
                </a:lnTo>
                <a:cubicBezTo>
                  <a:pt x="732577" y="2055441"/>
                  <a:pt x="492520" y="1056020"/>
                  <a:pt x="104445" y="215033"/>
                </a:cubicBezTo>
                <a:close/>
              </a:path>
            </a:pathLst>
          </a:custGeom>
        </p:spPr>
      </p:pic>
      <p:pic>
        <p:nvPicPr>
          <p:cNvPr id="11" name="Picture 11" descr="A small house in front of a brick building&#10;&#10;Description automatically generated">
            <a:extLst>
              <a:ext uri="{FF2B5EF4-FFF2-40B4-BE49-F238E27FC236}">
                <a16:creationId xmlns:a16="http://schemas.microsoft.com/office/drawing/2014/main" id="{72E0E077-731D-489B-BF11-A304D2A8D3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324" y="3456432"/>
            <a:ext cx="1828800" cy="1762125"/>
          </a:xfrm>
          <a:prstGeom prst="rect">
            <a:avLst/>
          </a:prstGeom>
        </p:spPr>
      </p:pic>
      <p:pic>
        <p:nvPicPr>
          <p:cNvPr id="13" name="Picture 13" descr="A picture containing drawing&#10;&#10;Description automatically generated">
            <a:extLst>
              <a:ext uri="{FF2B5EF4-FFF2-40B4-BE49-F238E27FC236}">
                <a16:creationId xmlns:a16="http://schemas.microsoft.com/office/drawing/2014/main" id="{2A94706F-88A8-4647-BC51-C7DE240EB0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9947" y="5298026"/>
            <a:ext cx="2743200" cy="1063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0709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180">
        <p15:prstTrans prst="prestige"/>
      </p:transition>
    </mc:Choice>
    <mc:Fallback xmlns="">
      <p:transition spd="slow" advTm="318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3" name="Rectangle 122">
            <a:extLst>
              <a:ext uri="{FF2B5EF4-FFF2-40B4-BE49-F238E27FC236}">
                <a16:creationId xmlns:a16="http://schemas.microsoft.com/office/drawing/2014/main" id="{2D6FBB9D-1CAA-4D05-AB33-BABDFE17B8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5" name="Rectangle 124">
            <a:extLst>
              <a:ext uri="{FF2B5EF4-FFF2-40B4-BE49-F238E27FC236}">
                <a16:creationId xmlns:a16="http://schemas.microsoft.com/office/drawing/2014/main" id="{04727B71-B4B6-4823-80A1-68C40B4751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79A6DB05-9FB5-4B07-8675-74C23D4FD89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9" name="Rectangle 128">
            <a:extLst>
              <a:ext uri="{FF2B5EF4-FFF2-40B4-BE49-F238E27FC236}">
                <a16:creationId xmlns:a16="http://schemas.microsoft.com/office/drawing/2014/main" id="{560AFAAC-EA6C-45A9-9E03-C9C9F0193B4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4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FAFCB132-2FC4-4078-B458-A2E43A4603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081" r="1" b="27831"/>
          <a:stretch/>
        </p:blipFill>
        <p:spPr>
          <a:xfrm>
            <a:off x="4883022" y="10"/>
            <a:ext cx="7308978" cy="6857990"/>
          </a:xfrm>
          <a:custGeom>
            <a:avLst/>
            <a:gdLst/>
            <a:ahLst/>
            <a:cxnLst/>
            <a:rect l="l" t="t" r="r" b="b"/>
            <a:pathLst>
              <a:path w="7308978" h="6858000">
                <a:moveTo>
                  <a:pt x="0" y="0"/>
                </a:moveTo>
                <a:lnTo>
                  <a:pt x="7308978" y="0"/>
                </a:lnTo>
                <a:lnTo>
                  <a:pt x="7308978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8" y="4741056"/>
                  <a:pt x="1212978" y="3429000"/>
                </a:cubicBezTo>
                <a:cubicBezTo>
                  <a:pt x="1212978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 useBgFill="1">
        <p:nvSpPr>
          <p:cNvPr id="131" name="Freeform: Shape 130">
            <a:extLst>
              <a:ext uri="{FF2B5EF4-FFF2-40B4-BE49-F238E27FC236}">
                <a16:creationId xmlns:a16="http://schemas.microsoft.com/office/drawing/2014/main" id="{83549E37-C86B-4401-90BD-D8BF83859F1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3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3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3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3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3" name="Freeform: Shape 132">
            <a:extLst>
              <a:ext uri="{FF2B5EF4-FFF2-40B4-BE49-F238E27FC236}">
                <a16:creationId xmlns:a16="http://schemas.microsoft.com/office/drawing/2014/main" id="{8A17784E-76D8-4521-A77D-0D2EBB9230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86857" cy="6858000"/>
          </a:xfrm>
          <a:custGeom>
            <a:avLst/>
            <a:gdLst>
              <a:gd name="connsiteX0" fmla="*/ 0 w 6086857"/>
              <a:gd name="connsiteY0" fmla="*/ 0 h 6858000"/>
              <a:gd name="connsiteX1" fmla="*/ 4873879 w 6086857"/>
              <a:gd name="connsiteY1" fmla="*/ 0 h 6858000"/>
              <a:gd name="connsiteX2" fmla="*/ 4936862 w 6086857"/>
              <a:gd name="connsiteY2" fmla="*/ 69271 h 6858000"/>
              <a:gd name="connsiteX3" fmla="*/ 6086857 w 6086857"/>
              <a:gd name="connsiteY3" fmla="*/ 3429000 h 6858000"/>
              <a:gd name="connsiteX4" fmla="*/ 4936862 w 6086857"/>
              <a:gd name="connsiteY4" fmla="*/ 6788730 h 6858000"/>
              <a:gd name="connsiteX5" fmla="*/ 4873879 w 6086857"/>
              <a:gd name="connsiteY5" fmla="*/ 6858000 h 6858000"/>
              <a:gd name="connsiteX6" fmla="*/ 0 w 608685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6857" h="6858000">
                <a:moveTo>
                  <a:pt x="0" y="0"/>
                </a:moveTo>
                <a:lnTo>
                  <a:pt x="4873879" y="0"/>
                </a:lnTo>
                <a:lnTo>
                  <a:pt x="4936862" y="69271"/>
                </a:lnTo>
                <a:cubicBezTo>
                  <a:pt x="5647388" y="929100"/>
                  <a:pt x="6086857" y="2116944"/>
                  <a:pt x="6086857" y="3429000"/>
                </a:cubicBezTo>
                <a:cubicBezTo>
                  <a:pt x="6086857" y="4741056"/>
                  <a:pt x="5647388" y="5928900"/>
                  <a:pt x="4936862" y="6788730"/>
                </a:cubicBezTo>
                <a:lnTo>
                  <a:pt x="487387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912D8B-FC54-46D3-BB84-2BA632205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904" y="856488"/>
            <a:ext cx="4992624" cy="1243584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7300" dirty="0" smtClean="0">
                <a:latin typeface="Comic Sans MS" panose="030F0702030302020204" pitchFamily="66" charset="0"/>
              </a:rPr>
              <a:t>Demi</a:t>
            </a:r>
            <a:r>
              <a:rPr lang="en-US" sz="4400" b="1" dirty="0" smtClean="0"/>
              <a:t> </a:t>
            </a:r>
            <a:r>
              <a:rPr lang="en-US" sz="4400" b="1" dirty="0"/>
              <a:t> </a:t>
            </a:r>
            <a:r>
              <a:rPr lang="en-US" b="1" dirty="0"/>
              <a:t>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C0036C6B-F09C-4EAB-AE02-8D056EE748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24325"/>
            <a:ext cx="128016" cy="653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FC8D5885-2804-4D3C-BE31-902E4D3279B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7769" y="2195336"/>
            <a:ext cx="498348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69FFC7-41CF-48AB-A574-F32D166DDA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4904" y="2522949"/>
            <a:ext cx="5065776" cy="34023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dirty="0">
                <a:latin typeface="Comic Sans MS" panose="030F0702030302020204" pitchFamily="66" charset="0"/>
              </a:rPr>
              <a:t>Marie Curie – Shop Assistant</a:t>
            </a:r>
            <a:r>
              <a:rPr lang="en-US" dirty="0"/>
              <a:t> 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9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A1DB92F8-2FB3-4A3F-B8C2-4EC594F169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551" y="3151542"/>
            <a:ext cx="2743200" cy="1158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54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782">
        <p15:prstTrans prst="prestige"/>
      </p:transition>
    </mc:Choice>
    <mc:Fallback xmlns="">
      <p:transition spd="slow" advTm="278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2" name="Rectangle 141">
            <a:extLst>
              <a:ext uri="{FF2B5EF4-FFF2-40B4-BE49-F238E27FC236}">
                <a16:creationId xmlns:a16="http://schemas.microsoft.com/office/drawing/2014/main" id="{2D6FBB9D-1CAA-4D05-AB33-BABDFE17B8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4" name="Rectangle 143">
            <a:extLst>
              <a:ext uri="{FF2B5EF4-FFF2-40B4-BE49-F238E27FC236}">
                <a16:creationId xmlns:a16="http://schemas.microsoft.com/office/drawing/2014/main" id="{04727B71-B4B6-4823-80A1-68C40B4751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79A6DB05-9FB5-4B07-8675-74C23D4FD89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8" name="Rectangle 147">
            <a:extLst>
              <a:ext uri="{FF2B5EF4-FFF2-40B4-BE49-F238E27FC236}">
                <a16:creationId xmlns:a16="http://schemas.microsoft.com/office/drawing/2014/main" id="{3EAF38DC-B069-4F74-89ED-92C7579C3D2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5" descr="Two people standing in a kitchen&#10;&#10;Description automatically generated">
            <a:extLst>
              <a:ext uri="{FF2B5EF4-FFF2-40B4-BE49-F238E27FC236}">
                <a16:creationId xmlns:a16="http://schemas.microsoft.com/office/drawing/2014/main" id="{D98B8D8E-D983-436F-9E24-DA7026772A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0068"/>
          <a:stretch/>
        </p:blipFill>
        <p:spPr>
          <a:xfrm>
            <a:off x="4883023" y="10"/>
            <a:ext cx="7308978" cy="6857990"/>
          </a:xfrm>
          <a:custGeom>
            <a:avLst/>
            <a:gdLst/>
            <a:ahLst/>
            <a:cxnLst/>
            <a:rect l="l" t="t" r="r" b="b"/>
            <a:pathLst>
              <a:path w="7308978" h="6858000">
                <a:moveTo>
                  <a:pt x="0" y="0"/>
                </a:moveTo>
                <a:lnTo>
                  <a:pt x="7308978" y="0"/>
                </a:lnTo>
                <a:lnTo>
                  <a:pt x="7308978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8" y="4741056"/>
                  <a:pt x="1212978" y="3429000"/>
                </a:cubicBezTo>
                <a:cubicBezTo>
                  <a:pt x="1212978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 useBgFill="1">
        <p:nvSpPr>
          <p:cNvPr id="150" name="Freeform: Shape 149">
            <a:extLst>
              <a:ext uri="{FF2B5EF4-FFF2-40B4-BE49-F238E27FC236}">
                <a16:creationId xmlns:a16="http://schemas.microsoft.com/office/drawing/2014/main" id="{83549E37-C86B-4401-90BD-D8BF83859F1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3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3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3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3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52" name="Freeform: Shape 151">
            <a:extLst>
              <a:ext uri="{FF2B5EF4-FFF2-40B4-BE49-F238E27FC236}">
                <a16:creationId xmlns:a16="http://schemas.microsoft.com/office/drawing/2014/main" id="{8A17784E-76D8-4521-A77D-0D2EBB9230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86857" cy="6858000"/>
          </a:xfrm>
          <a:custGeom>
            <a:avLst/>
            <a:gdLst>
              <a:gd name="connsiteX0" fmla="*/ 0 w 6086857"/>
              <a:gd name="connsiteY0" fmla="*/ 0 h 6858000"/>
              <a:gd name="connsiteX1" fmla="*/ 4873879 w 6086857"/>
              <a:gd name="connsiteY1" fmla="*/ 0 h 6858000"/>
              <a:gd name="connsiteX2" fmla="*/ 4936862 w 6086857"/>
              <a:gd name="connsiteY2" fmla="*/ 69271 h 6858000"/>
              <a:gd name="connsiteX3" fmla="*/ 6086857 w 6086857"/>
              <a:gd name="connsiteY3" fmla="*/ 3429000 h 6858000"/>
              <a:gd name="connsiteX4" fmla="*/ 4936862 w 6086857"/>
              <a:gd name="connsiteY4" fmla="*/ 6788730 h 6858000"/>
              <a:gd name="connsiteX5" fmla="*/ 4873879 w 6086857"/>
              <a:gd name="connsiteY5" fmla="*/ 6858000 h 6858000"/>
              <a:gd name="connsiteX6" fmla="*/ 0 w 608685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6857" h="6858000">
                <a:moveTo>
                  <a:pt x="0" y="0"/>
                </a:moveTo>
                <a:lnTo>
                  <a:pt x="4873879" y="0"/>
                </a:lnTo>
                <a:lnTo>
                  <a:pt x="4936862" y="69271"/>
                </a:lnTo>
                <a:cubicBezTo>
                  <a:pt x="5647388" y="929100"/>
                  <a:pt x="6086857" y="2116944"/>
                  <a:pt x="6086857" y="3429000"/>
                </a:cubicBezTo>
                <a:cubicBezTo>
                  <a:pt x="6086857" y="4741056"/>
                  <a:pt x="5647388" y="5928900"/>
                  <a:pt x="4936862" y="6788730"/>
                </a:cubicBezTo>
                <a:lnTo>
                  <a:pt x="487387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912D8B-FC54-46D3-BB84-2BA632205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1470991"/>
            <a:ext cx="4992624" cy="117376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6000" dirty="0">
                <a:latin typeface="Comic Sans MS" panose="030F0702030302020204" pitchFamily="66" charset="0"/>
              </a:rPr>
              <a:t>Jessica</a:t>
            </a:r>
            <a:r>
              <a:rPr lang="en-US" sz="6000" b="1" dirty="0">
                <a:latin typeface="Comic Sans MS" panose="030F0702030302020204" pitchFamily="66" charset="0"/>
              </a:rPr>
              <a:t> </a:t>
            </a:r>
            <a:r>
              <a:rPr lang="en-US" b="1" dirty="0"/>
              <a:t> 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7A0CBFF4-EA32-4FE2-BA6B-8F3A6E6ED14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253806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FC8D5885-2804-4D3C-BE31-902E4D3279B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7769" y="2185062"/>
            <a:ext cx="498348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69FFC7-41CF-48AB-A574-F32D166DDA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4904" y="2522949"/>
            <a:ext cx="5065776" cy="34023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dirty="0"/>
              <a:t>Kids </a:t>
            </a:r>
            <a:r>
              <a:rPr lang="en-US"/>
              <a:t>Kabin</a:t>
            </a:r>
            <a:r>
              <a:rPr lang="en-US" dirty="0"/>
              <a:t> 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/>
          </a:p>
          <a:p>
            <a:pPr indent="-228600">
              <a:buFont typeface="Arial" panose="020B0604020202020204" pitchFamily="34" charset="0"/>
              <a:buChar char="•"/>
            </a:pPr>
            <a:endParaRPr lang="en-US"/>
          </a:p>
        </p:txBody>
      </p:sp>
      <p:pic>
        <p:nvPicPr>
          <p:cNvPr id="6" name="Picture 6" descr="A view of a house&#10;&#10;Description automatically generated">
            <a:extLst>
              <a:ext uri="{FF2B5EF4-FFF2-40B4-BE49-F238E27FC236}">
                <a16:creationId xmlns:a16="http://schemas.microsoft.com/office/drawing/2014/main" id="{715393C8-F9C6-4CB1-8370-225F19FEF5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456" y="3372503"/>
            <a:ext cx="4712898" cy="1378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5773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936">
        <p15:prstTrans prst="prestige"/>
      </p:transition>
    </mc:Choice>
    <mc:Fallback xmlns="">
      <p:transition spd="slow" advTm="293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5" name="Rectangle 84">
            <a:extLst>
              <a:ext uri="{FF2B5EF4-FFF2-40B4-BE49-F238E27FC236}">
                <a16:creationId xmlns:a16="http://schemas.microsoft.com/office/drawing/2014/main" id="{2D6FBB9D-1CAA-4D05-AB33-BABDFE17B8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87" name="Rectangle 86">
            <a:extLst>
              <a:ext uri="{FF2B5EF4-FFF2-40B4-BE49-F238E27FC236}">
                <a16:creationId xmlns:a16="http://schemas.microsoft.com/office/drawing/2014/main" id="{04727B71-B4B6-4823-80A1-68C40B4751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79A6DB05-9FB5-4B07-8675-74C23D4FD89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91" name="Rectangle 90">
            <a:extLst>
              <a:ext uri="{FF2B5EF4-FFF2-40B4-BE49-F238E27FC236}">
                <a16:creationId xmlns:a16="http://schemas.microsoft.com/office/drawing/2014/main" id="{B43B9CA2-4B31-4ACD-9A9F-B8E6C642038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3" name="Freeform: Shape 92">
            <a:extLst>
              <a:ext uri="{FF2B5EF4-FFF2-40B4-BE49-F238E27FC236}">
                <a16:creationId xmlns:a16="http://schemas.microsoft.com/office/drawing/2014/main" id="{33F94DB1-BC5D-454D-845C-7BA3A1F4699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32965" cy="6858000"/>
          </a:xfrm>
          <a:custGeom>
            <a:avLst/>
            <a:gdLst>
              <a:gd name="connsiteX0" fmla="*/ 0 w 5932965"/>
              <a:gd name="connsiteY0" fmla="*/ 0 h 6858000"/>
              <a:gd name="connsiteX1" fmla="*/ 5140363 w 5932965"/>
              <a:gd name="connsiteY1" fmla="*/ 0 h 6858000"/>
              <a:gd name="connsiteX2" fmla="*/ 5152943 w 5932965"/>
              <a:gd name="connsiteY2" fmla="*/ 23550 h 6858000"/>
              <a:gd name="connsiteX3" fmla="*/ 5932965 w 5932965"/>
              <a:gd name="connsiteY3" fmla="*/ 3479505 h 6858000"/>
              <a:gd name="connsiteX4" fmla="*/ 5262410 w 5932965"/>
              <a:gd name="connsiteY4" fmla="*/ 6708999 h 6858000"/>
              <a:gd name="connsiteX5" fmla="*/ 5190385 w 5932965"/>
              <a:gd name="connsiteY5" fmla="*/ 6858000 h 6858000"/>
              <a:gd name="connsiteX6" fmla="*/ 0 w 593296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2965" h="6858000">
                <a:moveTo>
                  <a:pt x="0" y="0"/>
                </a:moveTo>
                <a:lnTo>
                  <a:pt x="5140363" y="0"/>
                </a:lnTo>
                <a:lnTo>
                  <a:pt x="5152943" y="23550"/>
                </a:lnTo>
                <a:cubicBezTo>
                  <a:pt x="5642847" y="987256"/>
                  <a:pt x="5932965" y="2183538"/>
                  <a:pt x="5932965" y="3479505"/>
                </a:cubicBezTo>
                <a:cubicBezTo>
                  <a:pt x="5932965" y="4675783"/>
                  <a:pt x="5685764" y="5787121"/>
                  <a:pt x="5262410" y="6708999"/>
                </a:cubicBezTo>
                <a:lnTo>
                  <a:pt x="519038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95" name="Freeform: Shape 94">
            <a:extLst>
              <a:ext uri="{FF2B5EF4-FFF2-40B4-BE49-F238E27FC236}">
                <a16:creationId xmlns:a16="http://schemas.microsoft.com/office/drawing/2014/main" id="{5676B86F-860B-4586-BCAA-C0650C09B7B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22333" cy="6858000"/>
          </a:xfrm>
          <a:custGeom>
            <a:avLst/>
            <a:gdLst>
              <a:gd name="connsiteX0" fmla="*/ 0 w 5922333"/>
              <a:gd name="connsiteY0" fmla="*/ 0 h 6858000"/>
              <a:gd name="connsiteX1" fmla="*/ 5129731 w 5922333"/>
              <a:gd name="connsiteY1" fmla="*/ 0 h 6858000"/>
              <a:gd name="connsiteX2" fmla="*/ 5142311 w 5922333"/>
              <a:gd name="connsiteY2" fmla="*/ 23550 h 6858000"/>
              <a:gd name="connsiteX3" fmla="*/ 5922333 w 5922333"/>
              <a:gd name="connsiteY3" fmla="*/ 3479505 h 6858000"/>
              <a:gd name="connsiteX4" fmla="*/ 5251778 w 5922333"/>
              <a:gd name="connsiteY4" fmla="*/ 6708999 h 6858000"/>
              <a:gd name="connsiteX5" fmla="*/ 5179753 w 5922333"/>
              <a:gd name="connsiteY5" fmla="*/ 6858000 h 6858000"/>
              <a:gd name="connsiteX6" fmla="*/ 0 w 592233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22333" h="6858000">
                <a:moveTo>
                  <a:pt x="0" y="0"/>
                </a:moveTo>
                <a:lnTo>
                  <a:pt x="5129731" y="0"/>
                </a:lnTo>
                <a:lnTo>
                  <a:pt x="5142311" y="23550"/>
                </a:lnTo>
                <a:cubicBezTo>
                  <a:pt x="5632215" y="987256"/>
                  <a:pt x="5922333" y="2183538"/>
                  <a:pt x="5922333" y="3479505"/>
                </a:cubicBezTo>
                <a:cubicBezTo>
                  <a:pt x="5922333" y="4675783"/>
                  <a:pt x="5675132" y="5787121"/>
                  <a:pt x="5251778" y="6708999"/>
                </a:cubicBezTo>
                <a:lnTo>
                  <a:pt x="5179753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912D8B-FC54-46D3-BB84-2BA632205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075" y="1203385"/>
            <a:ext cx="4922338" cy="132556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dirty="0"/>
              <a:t> </a:t>
            </a:r>
            <a:r>
              <a:rPr lang="en-US" sz="6700" dirty="0" smtClean="0">
                <a:latin typeface="Comic Sans MS" panose="030F0702030302020204" pitchFamily="66" charset="0"/>
              </a:rPr>
              <a:t>Hassan</a:t>
            </a:r>
            <a:r>
              <a:rPr lang="en-US" sz="6700" b="1" dirty="0">
                <a:latin typeface="Comic Sans MS" panose="030F0702030302020204" pitchFamily="66" charset="0"/>
              </a:rPr>
              <a:t> 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8C818ED5-2F56-4171-9445-3AA4F446239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16867"/>
            <a:ext cx="128016" cy="653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DE74FCE8-866C-4AFA-B45C-FACE2A6094E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1" y="2089941"/>
            <a:ext cx="4970439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4A669C6D-BDF8-423D-8682-561940773574}"/>
              </a:ext>
            </a:extLst>
          </p:cNvPr>
          <p:cNvSpPr txBox="1">
            <a:spLocks/>
          </p:cNvSpPr>
          <p:nvPr/>
        </p:nvSpPr>
        <p:spPr>
          <a:xfrm>
            <a:off x="563073" y="2704266"/>
            <a:ext cx="4184417" cy="392277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 </a:t>
            </a:r>
            <a:r>
              <a:rPr lang="en-US" sz="2000" dirty="0">
                <a:latin typeface="Comic Sans MS" panose="030F0702030302020204" pitchFamily="66" charset="0"/>
              </a:rPr>
              <a:t>Sir Charles </a:t>
            </a:r>
            <a:r>
              <a:rPr lang="en-US" sz="2000" dirty="0" smtClean="0">
                <a:latin typeface="Comic Sans MS" panose="030F0702030302020204" pitchFamily="66" charset="0"/>
              </a:rPr>
              <a:t>Parsons School</a:t>
            </a:r>
          </a:p>
          <a:p>
            <a:r>
              <a:rPr lang="en-US" sz="2000" dirty="0" smtClean="0">
                <a:latin typeface="Comic Sans MS" panose="030F0702030302020204" pitchFamily="66" charset="0"/>
              </a:rPr>
              <a:t> PE Department</a:t>
            </a:r>
            <a:endParaRPr lang="en-US" sz="2000" dirty="0">
              <a:latin typeface="Comic Sans MS" panose="030F0702030302020204" pitchFamily="66" charset="0"/>
            </a:endParaRPr>
          </a:p>
          <a:p>
            <a:endParaRPr lang="en-US" sz="17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17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842" y="4071657"/>
            <a:ext cx="3438442" cy="16643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4282" y="609600"/>
            <a:ext cx="3916401" cy="5221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7109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598">
        <p15:prstTrans prst="prestige"/>
      </p:transition>
    </mc:Choice>
    <mc:Fallback xmlns="">
      <p:transition spd="slow" advTm="259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25">
            <a:extLst>
              <a:ext uri="{FF2B5EF4-FFF2-40B4-BE49-F238E27FC236}">
                <a16:creationId xmlns:a16="http://schemas.microsoft.com/office/drawing/2014/main" id="{2D6FBB9D-1CAA-4D05-AB33-BABDFE17B8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5" name="Rectangle 27">
            <a:extLst>
              <a:ext uri="{FF2B5EF4-FFF2-40B4-BE49-F238E27FC236}">
                <a16:creationId xmlns:a16="http://schemas.microsoft.com/office/drawing/2014/main" id="{04727B71-B4B6-4823-80A1-68C40B4751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29">
            <a:extLst>
              <a:ext uri="{FF2B5EF4-FFF2-40B4-BE49-F238E27FC236}">
                <a16:creationId xmlns:a16="http://schemas.microsoft.com/office/drawing/2014/main" id="{79A6DB05-9FB5-4B07-8675-74C23D4FD89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9" name="Rectangle 31">
            <a:extLst>
              <a:ext uri="{FF2B5EF4-FFF2-40B4-BE49-F238E27FC236}">
                <a16:creationId xmlns:a16="http://schemas.microsoft.com/office/drawing/2014/main" id="{AAA05C59-284A-43D9-AE28-6F5AA1F003A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7D3D5C-4AB4-4AEE-BF08-2334F9F0D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652729"/>
            <a:ext cx="6272784" cy="1536192"/>
          </a:xfrm>
          <a:solidFill>
            <a:srgbClr val="FFFF00"/>
          </a:solidFill>
          <a:ln>
            <a:noFill/>
          </a:ln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en-US" sz="6000" dirty="0">
                <a:latin typeface="Comic Sans MS" panose="030F0702030302020204" pitchFamily="66" charset="0"/>
              </a:rPr>
              <a:t>SCP Sixth Form Students</a:t>
            </a:r>
            <a:r>
              <a:rPr lang="en-US" sz="2500" dirty="0"/>
              <a:t/>
            </a:r>
            <a:br>
              <a:rPr lang="en-US" sz="2500" dirty="0"/>
            </a:br>
            <a:r>
              <a:rPr lang="en-US" sz="2500" dirty="0"/>
              <a:t/>
            </a:r>
            <a:br>
              <a:rPr lang="en-US" sz="2500" dirty="0"/>
            </a:br>
            <a:r>
              <a:rPr lang="en-US" sz="2500" b="1" dirty="0"/>
              <a:t> </a:t>
            </a:r>
            <a:endParaRPr lang="en-US" sz="2500" dirty="0"/>
          </a:p>
        </p:txBody>
      </p:sp>
      <p:sp>
        <p:nvSpPr>
          <p:cNvPr id="41" name="Rectangle 33">
            <a:extLst>
              <a:ext uri="{FF2B5EF4-FFF2-40B4-BE49-F238E27FC236}">
                <a16:creationId xmlns:a16="http://schemas.microsoft.com/office/drawing/2014/main" id="{120BB4C9-B781-4AEE-ACAB-8EE849F24F6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0392" y="363389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Rectangle 35">
            <a:extLst>
              <a:ext uri="{FF2B5EF4-FFF2-40B4-BE49-F238E27FC236}">
                <a16:creationId xmlns:a16="http://schemas.microsoft.com/office/drawing/2014/main" id="{975647DA-FC1D-4189-8B97-4EF3C2C0BA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1792" y="2935541"/>
            <a:ext cx="621792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E2DF55E-972D-46CC-B3D5-CB2463CCC3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1428" y="4364023"/>
            <a:ext cx="6272784" cy="1485802"/>
          </a:xfr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4000" b="1" dirty="0">
                <a:latin typeface="Comic Sans MS" panose="030F0702030302020204" pitchFamily="66" charset="0"/>
                <a:ea typeface="+mn-lt"/>
                <a:cs typeface="+mn-lt"/>
              </a:rPr>
              <a:t>Work Related Learning Experience</a:t>
            </a:r>
            <a:endParaRPr lang="en-US" sz="4000" dirty="0">
              <a:latin typeface="Comic Sans MS" panose="030F0702030302020204" pitchFamily="66" charset="0"/>
            </a:endParaRPr>
          </a:p>
        </p:txBody>
      </p:sp>
      <p:pic>
        <p:nvPicPr>
          <p:cNvPr id="9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91780050-5E4F-469E-8326-4C304B2BE2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490" r="2" b="1679"/>
          <a:stretch/>
        </p:blipFill>
        <p:spPr>
          <a:xfrm>
            <a:off x="8300397" y="983006"/>
            <a:ext cx="2595418" cy="237284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8885" y="4274748"/>
            <a:ext cx="3438442" cy="1664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588">
        <p15:prstTrans prst="prestige"/>
      </p:transition>
    </mc:Choice>
    <mc:Fallback xmlns="">
      <p:transition spd="slow" advTm="258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7BBD5B30-C741-4E67-AFD8-17917090ABC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5" descr="A person standing in front of a mirror posing for the camera&#10;&#10;Description automatically generated">
            <a:extLst>
              <a:ext uri="{FF2B5EF4-FFF2-40B4-BE49-F238E27FC236}">
                <a16:creationId xmlns:a16="http://schemas.microsoft.com/office/drawing/2014/main" id="{B49B048D-3E54-4DC9-8C60-BD908DC4C4E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r="14953"/>
          <a:stretch/>
        </p:blipFill>
        <p:spPr>
          <a:xfrm>
            <a:off x="7817583" y="10"/>
            <a:ext cx="4374417" cy="6857990"/>
          </a:xfrm>
          <a:custGeom>
            <a:avLst/>
            <a:gdLst/>
            <a:ahLst/>
            <a:cxnLst/>
            <a:rect l="l" t="t" r="r" b="b"/>
            <a:pathLst>
              <a:path w="4374417" h="6858000">
                <a:moveTo>
                  <a:pt x="22719" y="0"/>
                </a:moveTo>
                <a:lnTo>
                  <a:pt x="4374417" y="0"/>
                </a:lnTo>
                <a:lnTo>
                  <a:pt x="4374417" y="6858000"/>
                </a:lnTo>
                <a:lnTo>
                  <a:pt x="0" y="6858000"/>
                </a:lnTo>
                <a:lnTo>
                  <a:pt x="6670" y="6845555"/>
                </a:lnTo>
                <a:cubicBezTo>
                  <a:pt x="495881" y="5886487"/>
                  <a:pt x="785588" y="4695963"/>
                  <a:pt x="785588" y="3406233"/>
                </a:cubicBezTo>
                <a:cubicBezTo>
                  <a:pt x="785588" y="2215714"/>
                  <a:pt x="538737" y="1109724"/>
                  <a:pt x="115983" y="192283"/>
                </a:cubicBezTo>
                <a:close/>
              </a:path>
            </a:pathLst>
          </a:custGeom>
        </p:spPr>
      </p:pic>
      <p:pic>
        <p:nvPicPr>
          <p:cNvPr id="6" name="Picture 6" descr="A person standing in front of a window&#10;&#10;Description automatically generated">
            <a:extLst>
              <a:ext uri="{FF2B5EF4-FFF2-40B4-BE49-F238E27FC236}">
                <a16:creationId xmlns:a16="http://schemas.microsoft.com/office/drawing/2014/main" id="{1CD17639-7713-45EF-BF35-E15A2A9515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27" r="-2" b="6686"/>
          <a:stretch/>
        </p:blipFill>
        <p:spPr>
          <a:xfrm>
            <a:off x="357231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7" name="Picture 7" descr="A group of people sitting at a desk in front of a box&#10;&#10;Description automatically generated">
            <a:extLst>
              <a:ext uri="{FF2B5EF4-FFF2-40B4-BE49-F238E27FC236}">
                <a16:creationId xmlns:a16="http://schemas.microsoft.com/office/drawing/2014/main" id="{489270CC-F9B0-4C4F-866A-2B297996C3B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7842" r="-2" b="30362"/>
          <a:stretch/>
        </p:blipFill>
        <p:spPr>
          <a:xfrm>
            <a:off x="3625358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35" name="Freeform: Shape 34">
            <a:extLst>
              <a:ext uri="{FF2B5EF4-FFF2-40B4-BE49-F238E27FC236}">
                <a16:creationId xmlns:a16="http://schemas.microsoft.com/office/drawing/2014/main" id="{189BBEAA-BB93-4878-8C95-3C8AADE2E0C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97136" cy="6858000"/>
          </a:xfrm>
          <a:custGeom>
            <a:avLst/>
            <a:gdLst>
              <a:gd name="connsiteX0" fmla="*/ 0 w 4397136"/>
              <a:gd name="connsiteY0" fmla="*/ 0 h 6858000"/>
              <a:gd name="connsiteX1" fmla="*/ 3599069 w 4397136"/>
              <a:gd name="connsiteY1" fmla="*/ 0 h 6858000"/>
              <a:gd name="connsiteX2" fmla="*/ 3634072 w 4397136"/>
              <a:gd name="connsiteY2" fmla="*/ 58977 h 6858000"/>
              <a:gd name="connsiteX3" fmla="*/ 4397136 w 4397136"/>
              <a:gd name="connsiteY3" fmla="*/ 3474189 h 6858000"/>
              <a:gd name="connsiteX4" fmla="*/ 3802221 w 4397136"/>
              <a:gd name="connsiteY4" fmla="*/ 6546415 h 6858000"/>
              <a:gd name="connsiteX5" fmla="*/ 3649466 w 4397136"/>
              <a:gd name="connsiteY5" fmla="*/ 6858000 h 6858000"/>
              <a:gd name="connsiteX6" fmla="*/ 0 w 43971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7136" h="6858000">
                <a:moveTo>
                  <a:pt x="0" y="0"/>
                </a:moveTo>
                <a:lnTo>
                  <a:pt x="3599069" y="0"/>
                </a:lnTo>
                <a:lnTo>
                  <a:pt x="3634072" y="58977"/>
                </a:lnTo>
                <a:cubicBezTo>
                  <a:pt x="4105532" y="933006"/>
                  <a:pt x="4397136" y="2140466"/>
                  <a:pt x="4397136" y="3474189"/>
                </a:cubicBezTo>
                <a:cubicBezTo>
                  <a:pt x="4397136" y="4641197"/>
                  <a:pt x="4173877" y="5711534"/>
                  <a:pt x="3802221" y="6546415"/>
                </a:cubicBezTo>
                <a:lnTo>
                  <a:pt x="3649466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7" name="Freeform: Shape 36">
            <a:extLst>
              <a:ext uri="{FF2B5EF4-FFF2-40B4-BE49-F238E27FC236}">
                <a16:creationId xmlns:a16="http://schemas.microsoft.com/office/drawing/2014/main" id="{D529C0C6-AAEB-4982-A9E6-BC6A8B2AEF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86504" cy="6858000"/>
          </a:xfrm>
          <a:custGeom>
            <a:avLst/>
            <a:gdLst>
              <a:gd name="connsiteX0" fmla="*/ 0 w 4386504"/>
              <a:gd name="connsiteY0" fmla="*/ 0 h 6858000"/>
              <a:gd name="connsiteX1" fmla="*/ 3588437 w 4386504"/>
              <a:gd name="connsiteY1" fmla="*/ 0 h 6858000"/>
              <a:gd name="connsiteX2" fmla="*/ 3623440 w 4386504"/>
              <a:gd name="connsiteY2" fmla="*/ 58977 h 6858000"/>
              <a:gd name="connsiteX3" fmla="*/ 4386504 w 4386504"/>
              <a:gd name="connsiteY3" fmla="*/ 3474189 h 6858000"/>
              <a:gd name="connsiteX4" fmla="*/ 3791589 w 4386504"/>
              <a:gd name="connsiteY4" fmla="*/ 6546415 h 6858000"/>
              <a:gd name="connsiteX5" fmla="*/ 3638834 w 4386504"/>
              <a:gd name="connsiteY5" fmla="*/ 6858000 h 6858000"/>
              <a:gd name="connsiteX6" fmla="*/ 0 w 438650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6504" h="6858000">
                <a:moveTo>
                  <a:pt x="0" y="0"/>
                </a:moveTo>
                <a:lnTo>
                  <a:pt x="3588437" y="0"/>
                </a:lnTo>
                <a:lnTo>
                  <a:pt x="3623440" y="58977"/>
                </a:lnTo>
                <a:cubicBezTo>
                  <a:pt x="4094900" y="933006"/>
                  <a:pt x="4386504" y="2140466"/>
                  <a:pt x="4386504" y="3474189"/>
                </a:cubicBezTo>
                <a:cubicBezTo>
                  <a:pt x="4386504" y="4641197"/>
                  <a:pt x="4163245" y="5711534"/>
                  <a:pt x="3791589" y="6546415"/>
                </a:cubicBezTo>
                <a:lnTo>
                  <a:pt x="363883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177BE0-7491-4044-8E9E-57B7E2082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752" y="982300"/>
            <a:ext cx="3429000" cy="1376825"/>
          </a:xfr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90000"/>
              </a:lnSpc>
            </a:pPr>
            <a:r>
              <a:rPr lang="en-US" sz="6000" dirty="0" smtClean="0">
                <a:latin typeface="Comic Sans MS" panose="030F0702030302020204" pitchFamily="66" charset="0"/>
              </a:rPr>
              <a:t>Thomas</a:t>
            </a:r>
            <a:endParaRPr lang="en-US" sz="6000" dirty="0">
              <a:latin typeface="Comic Sans MS" panose="030F0702030302020204" pitchFamily="66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3276C9-BDE4-4227-9C8F-1CF15ECD91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93129" y="3244814"/>
            <a:ext cx="3414623" cy="17950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>
                <a:latin typeface="Comic Sans MS" panose="030F0702030302020204" pitchFamily="66" charset="0"/>
              </a:rPr>
              <a:t>The Tim Lamb Centre</a:t>
            </a:r>
            <a:r>
              <a:rPr lang="en-US" sz="2100" dirty="0"/>
              <a:t> </a:t>
            </a:r>
            <a:endParaRPr lang="en-US" dirty="0"/>
          </a:p>
          <a:p>
            <a:endParaRPr lang="en-US" sz="2100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0D36F24-5EC0-4A09-9836-6580E1D4B82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C0B334E-66E0-442A-8306-19629EC2DC5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4544568"/>
            <a:ext cx="341496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8C29FA4A-5D90-45FD-92AA-5392A6A98E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912" y="4641012"/>
            <a:ext cx="1956220" cy="1956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3903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815">
        <p15:prstTrans prst="prestige"/>
      </p:transition>
    </mc:Choice>
    <mc:Fallback xmlns="">
      <p:transition spd="slow" advTm="281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2D6FBB9D-1CAA-4D05-AB33-BABDFE17B8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04727B71-B4B6-4823-80A1-68C40B4751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79A6DB05-9FB5-4B07-8675-74C23D4FD89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B43B9CA2-4B31-4ACD-9A9F-B8E6C642038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10" descr="A person standing in a room&#10;&#10;Description automatically generated">
            <a:extLst>
              <a:ext uri="{FF2B5EF4-FFF2-40B4-BE49-F238E27FC236}">
                <a16:creationId xmlns:a16="http://schemas.microsoft.com/office/drawing/2014/main" id="{13A9496D-C834-4344-9933-A361621932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8974" b="1"/>
          <a:stretch/>
        </p:blipFill>
        <p:spPr>
          <a:xfrm>
            <a:off x="8529321" y="10"/>
            <a:ext cx="3662680" cy="3401558"/>
          </a:xfrm>
          <a:custGeom>
            <a:avLst/>
            <a:gdLst/>
            <a:ahLst/>
            <a:cxnLst/>
            <a:rect l="l" t="t" r="r" b="b"/>
            <a:pathLst>
              <a:path w="3662680" h="3401568">
                <a:moveTo>
                  <a:pt x="0" y="0"/>
                </a:moveTo>
                <a:lnTo>
                  <a:pt x="3662680" y="0"/>
                </a:lnTo>
                <a:lnTo>
                  <a:pt x="3662680" y="3401568"/>
                </a:lnTo>
                <a:lnTo>
                  <a:pt x="774527" y="3401568"/>
                </a:lnTo>
                <a:lnTo>
                  <a:pt x="769892" y="3133175"/>
                </a:lnTo>
                <a:cubicBezTo>
                  <a:pt x="732577" y="2055441"/>
                  <a:pt x="492520" y="1056020"/>
                  <a:pt x="104445" y="215033"/>
                </a:cubicBezTo>
                <a:close/>
              </a:path>
            </a:pathLst>
          </a:custGeom>
        </p:spPr>
      </p:pic>
      <p:pic>
        <p:nvPicPr>
          <p:cNvPr id="11" name="Picture 11" descr="A person sitting in a room&#10;&#10;Description automatically generated">
            <a:extLst>
              <a:ext uri="{FF2B5EF4-FFF2-40B4-BE49-F238E27FC236}">
                <a16:creationId xmlns:a16="http://schemas.microsoft.com/office/drawing/2014/main" id="{F6139D2A-D4FE-443C-A878-5B75C05B64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414" b="30636"/>
          <a:stretch/>
        </p:blipFill>
        <p:spPr>
          <a:xfrm>
            <a:off x="5115314" y="10"/>
            <a:ext cx="4118110" cy="3401558"/>
          </a:xfrm>
          <a:custGeom>
            <a:avLst/>
            <a:gdLst/>
            <a:ahLst/>
            <a:cxnLst/>
            <a:rect l="l" t="t" r="r" b="b"/>
            <a:pathLst>
              <a:path w="4118110" h="3401568">
                <a:moveTo>
                  <a:pt x="0" y="0"/>
                </a:moveTo>
                <a:lnTo>
                  <a:pt x="3343575" y="0"/>
                </a:lnTo>
                <a:lnTo>
                  <a:pt x="3448028" y="215050"/>
                </a:lnTo>
                <a:cubicBezTo>
                  <a:pt x="3836103" y="1056037"/>
                  <a:pt x="4076161" y="2055458"/>
                  <a:pt x="4113475" y="3133192"/>
                </a:cubicBezTo>
                <a:lnTo>
                  <a:pt x="4118110" y="3401568"/>
                </a:lnTo>
                <a:lnTo>
                  <a:pt x="801224" y="3401568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12" name="Picture 12">
            <a:extLst>
              <a:ext uri="{FF2B5EF4-FFF2-40B4-BE49-F238E27FC236}">
                <a16:creationId xmlns:a16="http://schemas.microsoft.com/office/drawing/2014/main" id="{B36E5200-CA51-47CB-A04D-D17DFBCDC13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154" r="-1" b="51523"/>
          <a:stretch/>
        </p:blipFill>
        <p:spPr>
          <a:xfrm>
            <a:off x="5168353" y="3456432"/>
            <a:ext cx="7023646" cy="3401568"/>
          </a:xfrm>
          <a:custGeom>
            <a:avLst/>
            <a:gdLst/>
            <a:ahLst/>
            <a:cxnLst/>
            <a:rect l="l" t="t" r="r" b="b"/>
            <a:pathLst>
              <a:path w="7023646" h="3401568">
                <a:moveTo>
                  <a:pt x="749132" y="0"/>
                </a:moveTo>
                <a:lnTo>
                  <a:pt x="7023646" y="0"/>
                </a:lnTo>
                <a:lnTo>
                  <a:pt x="7023646" y="3401568"/>
                </a:lnTo>
                <a:lnTo>
                  <a:pt x="0" y="3401568"/>
                </a:lnTo>
                <a:lnTo>
                  <a:pt x="79008" y="3238906"/>
                </a:lnTo>
                <a:cubicBezTo>
                  <a:pt x="502362" y="2321466"/>
                  <a:pt x="749563" y="1215476"/>
                  <a:pt x="749563" y="24956"/>
                </a:cubicBezTo>
                <a:close/>
              </a:path>
            </a:pathLst>
          </a:custGeom>
        </p:spPr>
      </p:pic>
      <p:sp useBgFill="1">
        <p:nvSpPr>
          <p:cNvPr id="54" name="Freeform: Shape 53">
            <a:extLst>
              <a:ext uri="{FF2B5EF4-FFF2-40B4-BE49-F238E27FC236}">
                <a16:creationId xmlns:a16="http://schemas.microsoft.com/office/drawing/2014/main" id="{33F94DB1-BC5D-454D-845C-7BA3A1F4699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32965" cy="6858000"/>
          </a:xfrm>
          <a:custGeom>
            <a:avLst/>
            <a:gdLst>
              <a:gd name="connsiteX0" fmla="*/ 0 w 5932965"/>
              <a:gd name="connsiteY0" fmla="*/ 0 h 6858000"/>
              <a:gd name="connsiteX1" fmla="*/ 5140363 w 5932965"/>
              <a:gd name="connsiteY1" fmla="*/ 0 h 6858000"/>
              <a:gd name="connsiteX2" fmla="*/ 5152943 w 5932965"/>
              <a:gd name="connsiteY2" fmla="*/ 23550 h 6858000"/>
              <a:gd name="connsiteX3" fmla="*/ 5932965 w 5932965"/>
              <a:gd name="connsiteY3" fmla="*/ 3479505 h 6858000"/>
              <a:gd name="connsiteX4" fmla="*/ 5262410 w 5932965"/>
              <a:gd name="connsiteY4" fmla="*/ 6708999 h 6858000"/>
              <a:gd name="connsiteX5" fmla="*/ 5190385 w 5932965"/>
              <a:gd name="connsiteY5" fmla="*/ 6858000 h 6858000"/>
              <a:gd name="connsiteX6" fmla="*/ 0 w 593296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2965" h="6858000">
                <a:moveTo>
                  <a:pt x="0" y="0"/>
                </a:moveTo>
                <a:lnTo>
                  <a:pt x="5140363" y="0"/>
                </a:lnTo>
                <a:lnTo>
                  <a:pt x="5152943" y="23550"/>
                </a:lnTo>
                <a:cubicBezTo>
                  <a:pt x="5642847" y="987256"/>
                  <a:pt x="5932965" y="2183538"/>
                  <a:pt x="5932965" y="3479505"/>
                </a:cubicBezTo>
                <a:cubicBezTo>
                  <a:pt x="5932965" y="4675783"/>
                  <a:pt x="5685764" y="5787121"/>
                  <a:pt x="5262410" y="6708999"/>
                </a:cubicBezTo>
                <a:lnTo>
                  <a:pt x="519038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56" name="Freeform: Shape 55">
            <a:extLst>
              <a:ext uri="{FF2B5EF4-FFF2-40B4-BE49-F238E27FC236}">
                <a16:creationId xmlns:a16="http://schemas.microsoft.com/office/drawing/2014/main" id="{5676B86F-860B-4586-BCAA-C0650C09B7B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22333" cy="6858000"/>
          </a:xfrm>
          <a:custGeom>
            <a:avLst/>
            <a:gdLst>
              <a:gd name="connsiteX0" fmla="*/ 0 w 5922333"/>
              <a:gd name="connsiteY0" fmla="*/ 0 h 6858000"/>
              <a:gd name="connsiteX1" fmla="*/ 5129731 w 5922333"/>
              <a:gd name="connsiteY1" fmla="*/ 0 h 6858000"/>
              <a:gd name="connsiteX2" fmla="*/ 5142311 w 5922333"/>
              <a:gd name="connsiteY2" fmla="*/ 23550 h 6858000"/>
              <a:gd name="connsiteX3" fmla="*/ 5922333 w 5922333"/>
              <a:gd name="connsiteY3" fmla="*/ 3479505 h 6858000"/>
              <a:gd name="connsiteX4" fmla="*/ 5251778 w 5922333"/>
              <a:gd name="connsiteY4" fmla="*/ 6708999 h 6858000"/>
              <a:gd name="connsiteX5" fmla="*/ 5179753 w 5922333"/>
              <a:gd name="connsiteY5" fmla="*/ 6858000 h 6858000"/>
              <a:gd name="connsiteX6" fmla="*/ 0 w 592233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22333" h="6858000">
                <a:moveTo>
                  <a:pt x="0" y="0"/>
                </a:moveTo>
                <a:lnTo>
                  <a:pt x="5129731" y="0"/>
                </a:lnTo>
                <a:lnTo>
                  <a:pt x="5142311" y="23550"/>
                </a:lnTo>
                <a:cubicBezTo>
                  <a:pt x="5632215" y="987256"/>
                  <a:pt x="5922333" y="2183538"/>
                  <a:pt x="5922333" y="3479505"/>
                </a:cubicBezTo>
                <a:cubicBezTo>
                  <a:pt x="5922333" y="4675783"/>
                  <a:pt x="5675132" y="5787121"/>
                  <a:pt x="5251778" y="6708999"/>
                </a:cubicBezTo>
                <a:lnTo>
                  <a:pt x="5179753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177BE0-7491-4044-8E9E-57B7E2082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685800"/>
            <a:ext cx="4922338" cy="132556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6700" dirty="0" smtClean="0">
                <a:latin typeface="Comic Sans MS" panose="030F0702030302020204" pitchFamily="66" charset="0"/>
              </a:rPr>
              <a:t>Rebecca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 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8C818ED5-2F56-4171-9445-3AA4F446239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16867"/>
            <a:ext cx="128016" cy="653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DE74FCE8-866C-4AFA-B45C-FACE2A6094E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1" y="2089941"/>
            <a:ext cx="4970439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3276C9-BDE4-4227-9C8F-1CF15ECD91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8056" y="2514600"/>
            <a:ext cx="4922338" cy="366674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 </a:t>
            </a:r>
            <a:r>
              <a:rPr lang="en-US" sz="2400" dirty="0">
                <a:latin typeface="Comic Sans MS" panose="030F0702030302020204" pitchFamily="66" charset="0"/>
              </a:rPr>
              <a:t>The Tim Lamb Centre</a:t>
            </a:r>
          </a:p>
          <a:p>
            <a:endParaRPr lang="en-US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pic>
        <p:nvPicPr>
          <p:cNvPr id="13" name="Picture 13" descr="A picture containing drawing&#10;&#10;Description automatically generated">
            <a:extLst>
              <a:ext uri="{FF2B5EF4-FFF2-40B4-BE49-F238E27FC236}">
                <a16:creationId xmlns:a16="http://schemas.microsoft.com/office/drawing/2014/main" id="{45716FD6-5234-40F7-AB30-D519C83F57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17748" y="3641245"/>
            <a:ext cx="1971675" cy="196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4527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542">
        <p15:prstTrans prst="prestige"/>
      </p:transition>
    </mc:Choice>
    <mc:Fallback xmlns="">
      <p:transition spd="slow" advTm="254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5" name="Rectangle 64">
            <a:extLst>
              <a:ext uri="{FF2B5EF4-FFF2-40B4-BE49-F238E27FC236}">
                <a16:creationId xmlns:a16="http://schemas.microsoft.com/office/drawing/2014/main" id="{2D6FBB9D-1CAA-4D05-AB33-BABDFE17B8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67" name="Rectangle 66">
            <a:extLst>
              <a:ext uri="{FF2B5EF4-FFF2-40B4-BE49-F238E27FC236}">
                <a16:creationId xmlns:a16="http://schemas.microsoft.com/office/drawing/2014/main" id="{04727B71-B4B6-4823-80A1-68C40B4751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79A6DB05-9FB5-4B07-8675-74C23D4FD89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63F5877B-98C7-49DD-83AB-0F6F57CB65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5" descr="A picture containing person, indoor, standing, person&#10;&#10;Description automatically generated">
            <a:extLst>
              <a:ext uri="{FF2B5EF4-FFF2-40B4-BE49-F238E27FC236}">
                <a16:creationId xmlns:a16="http://schemas.microsoft.com/office/drawing/2014/main" id="{5808AF66-5C2D-48A3-A4E4-EA56DFEA4F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34" r="1402"/>
          <a:stretch/>
        </p:blipFill>
        <p:spPr>
          <a:xfrm>
            <a:off x="7364078" y="-18"/>
            <a:ext cx="4827922" cy="6857999"/>
          </a:xfrm>
          <a:custGeom>
            <a:avLst/>
            <a:gdLst/>
            <a:ahLst/>
            <a:cxnLst/>
            <a:rect l="l" t="t" r="r" b="b"/>
            <a:pathLst>
              <a:path w="4827922" h="6858000">
                <a:moveTo>
                  <a:pt x="4441" y="0"/>
                </a:moveTo>
                <a:lnTo>
                  <a:pt x="4827922" y="0"/>
                </a:lnTo>
                <a:lnTo>
                  <a:pt x="4827922" y="6858000"/>
                </a:lnTo>
                <a:lnTo>
                  <a:pt x="0" y="6858000"/>
                </a:lnTo>
                <a:lnTo>
                  <a:pt x="106674" y="6638378"/>
                </a:lnTo>
                <a:cubicBezTo>
                  <a:pt x="530028" y="5720938"/>
                  <a:pt x="777229" y="4614948"/>
                  <a:pt x="777229" y="3424428"/>
                </a:cubicBezTo>
                <a:cubicBezTo>
                  <a:pt x="777229" y="2233909"/>
                  <a:pt x="530028" y="1127919"/>
                  <a:pt x="106674" y="210478"/>
                </a:cubicBezTo>
                <a:close/>
              </a:path>
            </a:pathLst>
          </a:custGeom>
        </p:spPr>
      </p:pic>
      <p:pic>
        <p:nvPicPr>
          <p:cNvPr id="3" name="Picture 4" descr="A picture containing indoor, standing, front, green&#10;&#10;Description automatically generated">
            <a:extLst>
              <a:ext uri="{FF2B5EF4-FFF2-40B4-BE49-F238E27FC236}">
                <a16:creationId xmlns:a16="http://schemas.microsoft.com/office/drawing/2014/main" id="{8BC76D4E-4D8F-4877-A635-DBE6A2A0B2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401"/>
          <a:stretch/>
        </p:blipFill>
        <p:spPr>
          <a:xfrm>
            <a:off x="3119360" y="18"/>
            <a:ext cx="4966290" cy="6857999"/>
          </a:xfrm>
          <a:custGeom>
            <a:avLst/>
            <a:gdLst/>
            <a:ahLst/>
            <a:cxnLst/>
            <a:rect l="l" t="t" r="r" b="b"/>
            <a:pathLst>
              <a:path w="4966290" h="6857999">
                <a:moveTo>
                  <a:pt x="0" y="0"/>
                </a:moveTo>
                <a:lnTo>
                  <a:pt x="4188230" y="0"/>
                </a:lnTo>
                <a:lnTo>
                  <a:pt x="4295735" y="210478"/>
                </a:lnTo>
                <a:cubicBezTo>
                  <a:pt x="4719089" y="1127919"/>
                  <a:pt x="4966290" y="2233909"/>
                  <a:pt x="4966290" y="3424428"/>
                </a:cubicBezTo>
                <a:cubicBezTo>
                  <a:pt x="4966290" y="4614948"/>
                  <a:pt x="4719089" y="5720938"/>
                  <a:pt x="4295735" y="6638378"/>
                </a:cubicBezTo>
                <a:lnTo>
                  <a:pt x="4183560" y="6857999"/>
                </a:lnTo>
                <a:lnTo>
                  <a:pt x="53039" y="6857999"/>
                </a:lnTo>
                <a:lnTo>
                  <a:pt x="132047" y="6695338"/>
                </a:lnTo>
                <a:cubicBezTo>
                  <a:pt x="555401" y="5777898"/>
                  <a:pt x="802602" y="4671908"/>
                  <a:pt x="802602" y="3481388"/>
                </a:cubicBezTo>
                <a:cubicBezTo>
                  <a:pt x="802602" y="2191659"/>
                  <a:pt x="512484" y="1001134"/>
                  <a:pt x="22579" y="42066"/>
                </a:cubicBezTo>
                <a:close/>
              </a:path>
            </a:pathLst>
          </a:custGeom>
        </p:spPr>
      </p:pic>
      <p:sp useBgFill="1">
        <p:nvSpPr>
          <p:cNvPr id="73" name="Freeform: Shape 72">
            <a:extLst>
              <a:ext uri="{FF2B5EF4-FFF2-40B4-BE49-F238E27FC236}">
                <a16:creationId xmlns:a16="http://schemas.microsoft.com/office/drawing/2014/main" id="{4EA91930-66BC-4C41-B4F5-C31EB216F64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75" name="Freeform: Shape 74">
            <a:extLst>
              <a:ext uri="{FF2B5EF4-FFF2-40B4-BE49-F238E27FC236}">
                <a16:creationId xmlns:a16="http://schemas.microsoft.com/office/drawing/2014/main" id="{6313CF8F-B436-401E-9575-DE0F8E8B5B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177BE0-7491-4044-8E9E-57B7E2082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274" y="681038"/>
            <a:ext cx="2804504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6000" dirty="0" smtClean="0">
                <a:latin typeface="Comic Sans MS" panose="030F0702030302020204" pitchFamily="66" charset="0"/>
              </a:rPr>
              <a:t>Danny</a:t>
            </a:r>
            <a:r>
              <a:rPr lang="en-US" sz="2800" b="1" dirty="0" smtClean="0"/>
              <a:t> 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 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A38CFE9-C30A-4551-ACCB-D5808FBC39C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16867"/>
            <a:ext cx="128016" cy="653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67EF550F-47CE-4FB2-9DAC-12AD835C833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3276C9-BDE4-4227-9C8F-1CF15ECD91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5274" y="2258171"/>
            <a:ext cx="2804504" cy="391879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 </a:t>
            </a:r>
            <a:r>
              <a:rPr lang="en-US" dirty="0">
                <a:latin typeface="Comic Sans MS" panose="030F0702030302020204" pitchFamily="66" charset="0"/>
              </a:rPr>
              <a:t>The Tim Lamb Centre</a:t>
            </a:r>
          </a:p>
          <a:p>
            <a:endParaRPr lang="en-US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6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4DE2F758-9A60-40E7-B49A-27ED2109A8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430" y="3852144"/>
            <a:ext cx="1990725" cy="197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2950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848">
        <p15:prstTrans prst="prestige"/>
      </p:transition>
    </mc:Choice>
    <mc:Fallback xmlns="">
      <p:transition spd="slow" advTm="284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4" name="Rectangle 83">
            <a:extLst>
              <a:ext uri="{FF2B5EF4-FFF2-40B4-BE49-F238E27FC236}">
                <a16:creationId xmlns:a16="http://schemas.microsoft.com/office/drawing/2014/main" id="{2D6FBB9D-1CAA-4D05-AB33-BABDFE17B8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86" name="Rectangle 85">
            <a:extLst>
              <a:ext uri="{FF2B5EF4-FFF2-40B4-BE49-F238E27FC236}">
                <a16:creationId xmlns:a16="http://schemas.microsoft.com/office/drawing/2014/main" id="{04727B71-B4B6-4823-80A1-68C40B4751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79A6DB05-9FB5-4B07-8675-74C23D4FD89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90" name="Rectangle 89">
            <a:extLst>
              <a:ext uri="{FF2B5EF4-FFF2-40B4-BE49-F238E27FC236}">
                <a16:creationId xmlns:a16="http://schemas.microsoft.com/office/drawing/2014/main" id="{63F5877B-98C7-49DD-83AB-0F6F57CB65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7" descr="A young boy standing in a room&#10;&#10;Description automatically generated">
            <a:extLst>
              <a:ext uri="{FF2B5EF4-FFF2-40B4-BE49-F238E27FC236}">
                <a16:creationId xmlns:a16="http://schemas.microsoft.com/office/drawing/2014/main" id="{698F82E6-9C18-4CB0-94B4-395518D442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40" r="3895"/>
          <a:stretch/>
        </p:blipFill>
        <p:spPr>
          <a:xfrm>
            <a:off x="7364078" y="-18"/>
            <a:ext cx="4827922" cy="6857999"/>
          </a:xfrm>
          <a:custGeom>
            <a:avLst/>
            <a:gdLst/>
            <a:ahLst/>
            <a:cxnLst/>
            <a:rect l="l" t="t" r="r" b="b"/>
            <a:pathLst>
              <a:path w="4827922" h="6858000">
                <a:moveTo>
                  <a:pt x="4441" y="0"/>
                </a:moveTo>
                <a:lnTo>
                  <a:pt x="4827922" y="0"/>
                </a:lnTo>
                <a:lnTo>
                  <a:pt x="4827922" y="6858000"/>
                </a:lnTo>
                <a:lnTo>
                  <a:pt x="0" y="6858000"/>
                </a:lnTo>
                <a:lnTo>
                  <a:pt x="106674" y="6638378"/>
                </a:lnTo>
                <a:cubicBezTo>
                  <a:pt x="530028" y="5720938"/>
                  <a:pt x="777229" y="4614948"/>
                  <a:pt x="777229" y="3424428"/>
                </a:cubicBezTo>
                <a:cubicBezTo>
                  <a:pt x="777229" y="2233909"/>
                  <a:pt x="530028" y="1127919"/>
                  <a:pt x="106674" y="210478"/>
                </a:cubicBezTo>
                <a:close/>
              </a:path>
            </a:pathLst>
          </a:custGeom>
        </p:spPr>
      </p:pic>
      <p:pic>
        <p:nvPicPr>
          <p:cNvPr id="8" name="Picture 8" descr="A person standing in a living room&#10;&#10;Description automatically generated">
            <a:extLst>
              <a:ext uri="{FF2B5EF4-FFF2-40B4-BE49-F238E27FC236}">
                <a16:creationId xmlns:a16="http://schemas.microsoft.com/office/drawing/2014/main" id="{6B9C71AC-9A73-40C3-9E77-0B35794FD83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445"/>
          <a:stretch/>
        </p:blipFill>
        <p:spPr>
          <a:xfrm>
            <a:off x="3119360" y="18"/>
            <a:ext cx="4966290" cy="6857999"/>
          </a:xfrm>
          <a:custGeom>
            <a:avLst/>
            <a:gdLst/>
            <a:ahLst/>
            <a:cxnLst/>
            <a:rect l="l" t="t" r="r" b="b"/>
            <a:pathLst>
              <a:path w="4966290" h="6857999">
                <a:moveTo>
                  <a:pt x="0" y="0"/>
                </a:moveTo>
                <a:lnTo>
                  <a:pt x="4188230" y="0"/>
                </a:lnTo>
                <a:lnTo>
                  <a:pt x="4295735" y="210478"/>
                </a:lnTo>
                <a:cubicBezTo>
                  <a:pt x="4719089" y="1127919"/>
                  <a:pt x="4966290" y="2233909"/>
                  <a:pt x="4966290" y="3424428"/>
                </a:cubicBezTo>
                <a:cubicBezTo>
                  <a:pt x="4966290" y="4614948"/>
                  <a:pt x="4719089" y="5720938"/>
                  <a:pt x="4295735" y="6638378"/>
                </a:cubicBezTo>
                <a:lnTo>
                  <a:pt x="4183560" y="6857999"/>
                </a:lnTo>
                <a:lnTo>
                  <a:pt x="53039" y="6857999"/>
                </a:lnTo>
                <a:lnTo>
                  <a:pt x="132047" y="6695338"/>
                </a:lnTo>
                <a:cubicBezTo>
                  <a:pt x="555401" y="5777898"/>
                  <a:pt x="802602" y="4671908"/>
                  <a:pt x="802602" y="3481388"/>
                </a:cubicBezTo>
                <a:cubicBezTo>
                  <a:pt x="802602" y="2191659"/>
                  <a:pt x="512484" y="1001134"/>
                  <a:pt x="22579" y="42066"/>
                </a:cubicBezTo>
                <a:close/>
              </a:path>
            </a:pathLst>
          </a:custGeom>
        </p:spPr>
      </p:pic>
      <p:sp useBgFill="1">
        <p:nvSpPr>
          <p:cNvPr id="92" name="Freeform: Shape 91">
            <a:extLst>
              <a:ext uri="{FF2B5EF4-FFF2-40B4-BE49-F238E27FC236}">
                <a16:creationId xmlns:a16="http://schemas.microsoft.com/office/drawing/2014/main" id="{4EA91930-66BC-4C41-B4F5-C31EB216F64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94" name="Freeform: Shape 93">
            <a:extLst>
              <a:ext uri="{FF2B5EF4-FFF2-40B4-BE49-F238E27FC236}">
                <a16:creationId xmlns:a16="http://schemas.microsoft.com/office/drawing/2014/main" id="{6313CF8F-B436-401E-9575-DE0F8E8B5B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177BE0-7491-4044-8E9E-57B7E2082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274" y="681038"/>
            <a:ext cx="2804504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400" dirty="0" err="1" smtClean="0">
                <a:latin typeface="Comic Sans MS" panose="030F0702030302020204" pitchFamily="66" charset="0"/>
              </a:rPr>
              <a:t>Letalia</a:t>
            </a:r>
            <a:endParaRPr lang="en-US" sz="5400" dirty="0">
              <a:latin typeface="Comic Sans MS" panose="030F0702030302020204" pitchFamily="66" charset="0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2A38CFE9-C30A-4551-ACCB-D5808FBC39C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16867"/>
            <a:ext cx="128016" cy="653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67EF550F-47CE-4FB2-9DAC-12AD835C833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3276C9-BDE4-4227-9C8F-1CF15ECD91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5274" y="2258171"/>
            <a:ext cx="2962944" cy="391879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>
                <a:latin typeface="Comic Sans MS" panose="030F0702030302020204" pitchFamily="66" charset="0"/>
              </a:rPr>
              <a:t>The Tim Lamb Centre </a:t>
            </a:r>
          </a:p>
          <a:p>
            <a:endParaRPr lang="en-US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9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220DA39B-20DC-4968-96E4-DE2238FF0A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317" y="4139691"/>
            <a:ext cx="1990725" cy="197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220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408">
        <p15:prstTrans prst="prestige"/>
      </p:transition>
    </mc:Choice>
    <mc:Fallback xmlns="">
      <p:transition spd="slow" advTm="240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" name="Rectangle 102">
            <a:extLst>
              <a:ext uri="{FF2B5EF4-FFF2-40B4-BE49-F238E27FC236}">
                <a16:creationId xmlns:a16="http://schemas.microsoft.com/office/drawing/2014/main" id="{2D6FBB9D-1CAA-4D05-AB33-BABDFE17B8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5" name="Rectangle 104">
            <a:extLst>
              <a:ext uri="{FF2B5EF4-FFF2-40B4-BE49-F238E27FC236}">
                <a16:creationId xmlns:a16="http://schemas.microsoft.com/office/drawing/2014/main" id="{04727B71-B4B6-4823-80A1-68C40B4751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79A6DB05-9FB5-4B07-8675-74C23D4FD89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9" name="Rectangle 108">
            <a:extLst>
              <a:ext uri="{FF2B5EF4-FFF2-40B4-BE49-F238E27FC236}">
                <a16:creationId xmlns:a16="http://schemas.microsoft.com/office/drawing/2014/main" id="{A3C210E6-A35A-4F68-8D60-801A019C75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9" descr="A picture containing person, indoor, cabinet, kitchen&#10;&#10;Description automatically generated">
            <a:extLst>
              <a:ext uri="{FF2B5EF4-FFF2-40B4-BE49-F238E27FC236}">
                <a16:creationId xmlns:a16="http://schemas.microsoft.com/office/drawing/2014/main" id="{AA24E819-0002-4ECD-BDEB-03BC20C6B8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915" r="-2" b="-2"/>
          <a:stretch/>
        </p:blipFill>
        <p:spPr>
          <a:xfrm>
            <a:off x="313638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5" name="Picture 5" descr="A person sitting at a table in front of a window&#10;&#10;Description automatically generated">
            <a:extLst>
              <a:ext uri="{FF2B5EF4-FFF2-40B4-BE49-F238E27FC236}">
                <a16:creationId xmlns:a16="http://schemas.microsoft.com/office/drawing/2014/main" id="{503B91EE-4353-4CC0-8224-EE9253865F3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" b="5716"/>
          <a:stretch/>
        </p:blipFill>
        <p:spPr>
          <a:xfrm>
            <a:off x="7381690" y="3456433"/>
            <a:ext cx="4810310" cy="3401568"/>
          </a:xfrm>
          <a:custGeom>
            <a:avLst/>
            <a:gdLst/>
            <a:ahLst/>
            <a:cxnLst/>
            <a:rect l="l" t="t" r="r" b="b"/>
            <a:pathLst>
              <a:path w="4810310" h="3401568">
                <a:moveTo>
                  <a:pt x="781270" y="0"/>
                </a:moveTo>
                <a:lnTo>
                  <a:pt x="4810310" y="0"/>
                </a:lnTo>
                <a:lnTo>
                  <a:pt x="4810310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</p:spPr>
      </p:pic>
      <p:pic>
        <p:nvPicPr>
          <p:cNvPr id="10" name="Picture 10" descr="A person sitting at a table with a computer and smiling at the camera&#10;&#10;Description automatically generated">
            <a:extLst>
              <a:ext uri="{FF2B5EF4-FFF2-40B4-BE49-F238E27FC236}">
                <a16:creationId xmlns:a16="http://schemas.microsoft.com/office/drawing/2014/main" id="{191F945C-06CB-4612-AB18-ABBD2E2687A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919" r="2" b="2"/>
          <a:stretch/>
        </p:blipFill>
        <p:spPr>
          <a:xfrm>
            <a:off x="3189428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111" name="Freeform: Shape 110">
            <a:extLst>
              <a:ext uri="{FF2B5EF4-FFF2-40B4-BE49-F238E27FC236}">
                <a16:creationId xmlns:a16="http://schemas.microsoft.com/office/drawing/2014/main" id="{AC0D06B0-F19C-459E-B221-A34B506FB5E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3" name="Freeform: Shape 112">
            <a:extLst>
              <a:ext uri="{FF2B5EF4-FFF2-40B4-BE49-F238E27FC236}">
                <a16:creationId xmlns:a16="http://schemas.microsoft.com/office/drawing/2014/main" id="{345B26DA-1C6B-4C66-81C9-9C1877FC2D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177BE0-7491-4044-8E9E-57B7E2082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685800"/>
            <a:ext cx="2807208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400" dirty="0" smtClean="0">
                <a:latin typeface="Comic Sans MS" panose="030F0702030302020204" pitchFamily="66" charset="0"/>
              </a:rPr>
              <a:t>Daniel</a:t>
            </a:r>
            <a:r>
              <a:rPr lang="en-US" sz="2800" b="1" dirty="0"/>
              <a:t/>
            </a:r>
            <a:br>
              <a:rPr lang="en-US" sz="2800" b="1" dirty="0"/>
            </a:br>
            <a:r>
              <a:rPr lang="en-US" sz="2800" b="1" dirty="0"/>
              <a:t> 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5840"/>
            <a:ext cx="128016" cy="653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3276C9-BDE4-4227-9C8F-1CF15ECD91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8056" y="2258568"/>
            <a:ext cx="2807208" cy="3922776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17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1700" dirty="0"/>
          </a:p>
        </p:txBody>
      </p:sp>
      <p:pic>
        <p:nvPicPr>
          <p:cNvPr id="3" name="Picture 4" descr="A person standing in a room&#10;&#10;Description automatically generated">
            <a:extLst>
              <a:ext uri="{FF2B5EF4-FFF2-40B4-BE49-F238E27FC236}">
                <a16:creationId xmlns:a16="http://schemas.microsoft.com/office/drawing/2014/main" id="{6F10CDF6-BBCE-4116-B40A-C6294D0A090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6873" r="2" b="39841"/>
          <a:stretch/>
        </p:blipFill>
        <p:spPr>
          <a:xfrm>
            <a:off x="7404372" y="10"/>
            <a:ext cx="4787628" cy="3401558"/>
          </a:xfrm>
          <a:custGeom>
            <a:avLst/>
            <a:gdLst/>
            <a:ahLst/>
            <a:cxnLst/>
            <a:rect l="l" t="t" r="r" b="b"/>
            <a:pathLst>
              <a:path w="4787628" h="3401568">
                <a:moveTo>
                  <a:pt x="0" y="0"/>
                </a:moveTo>
                <a:lnTo>
                  <a:pt x="4787628" y="0"/>
                </a:lnTo>
                <a:lnTo>
                  <a:pt x="4787628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92" y="3401568"/>
            <a:ext cx="3440692" cy="166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1055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730">
        <p15:prstTrans prst="prestige"/>
      </p:transition>
    </mc:Choice>
    <mc:Fallback xmlns="">
      <p:transition spd="slow" advTm="273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6057E0BB-58EB-465F-AD1E-92692B4B687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43092B-45F9-43C0-A5CA-3DF27C990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83925"/>
            <a:ext cx="10515600" cy="109205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5200" dirty="0">
                <a:latin typeface="Comic Sans MS" panose="030F0702030302020204" pitchFamily="66" charset="0"/>
              </a:rPr>
              <a:t>Year 12 Students </a:t>
            </a:r>
          </a:p>
        </p:txBody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284A8429-F65A-490D-96E4-1158D3E8A02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199" y="5453947"/>
            <a:ext cx="10515599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0D2DED-AAFF-432B-882F-E33ACD6C58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20089" y="5569832"/>
            <a:ext cx="9751823" cy="582612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4000" dirty="0">
                <a:latin typeface="Comic Sans MS" panose="030F0702030302020204" pitchFamily="66" charset="0"/>
              </a:rPr>
              <a:t>Work experience </a:t>
            </a:r>
            <a:r>
              <a:rPr lang="en-US" sz="4000" dirty="0" smtClean="0">
                <a:latin typeface="Comic Sans MS" panose="030F0702030302020204" pitchFamily="66" charset="0"/>
              </a:rPr>
              <a:t>placements</a:t>
            </a:r>
            <a:r>
              <a:rPr lang="en-US" sz="4000" dirty="0">
                <a:latin typeface="Comic Sans MS" panose="030F0702030302020204" pitchFamily="66" charset="0"/>
              </a:rPr>
              <a:t> 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F022291-A82B-4D23-A1E0-5F9BD684669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041136" y="5917696"/>
            <a:ext cx="109728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214" y="698835"/>
            <a:ext cx="4310089" cy="208626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8983" y="698835"/>
            <a:ext cx="4222009" cy="2086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7775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795">
        <p15:prstTrans prst="prestige"/>
      </p:transition>
    </mc:Choice>
    <mc:Fallback xmlns="">
      <p:transition spd="slow" advTm="279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50" name="Rectangle 49">
            <a:extLst>
              <a:ext uri="{FF2B5EF4-FFF2-40B4-BE49-F238E27FC236}">
                <a16:creationId xmlns:a16="http://schemas.microsoft.com/office/drawing/2014/main" id="{D48D9584-D2FD-48CE-9E17-4E250B743B5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5" descr="A person standing on top of a hill&#10;&#10;Description automatically generated">
            <a:extLst>
              <a:ext uri="{FF2B5EF4-FFF2-40B4-BE49-F238E27FC236}">
                <a16:creationId xmlns:a16="http://schemas.microsoft.com/office/drawing/2014/main" id="{79B2935D-7703-41E5-B278-755AC5C179C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r="2" b="43813"/>
          <a:stretch/>
        </p:blipFill>
        <p:spPr>
          <a:xfrm>
            <a:off x="357721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6" name="Picture 6" descr="A person that is standing in the grass&#10;&#10;Description automatically generated">
            <a:extLst>
              <a:ext uri="{FF2B5EF4-FFF2-40B4-BE49-F238E27FC236}">
                <a16:creationId xmlns:a16="http://schemas.microsoft.com/office/drawing/2014/main" id="{49E6DCC7-E35E-4537-8AB0-4124B8ED72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364" r="-4" b="27745"/>
          <a:stretch/>
        </p:blipFill>
        <p:spPr>
          <a:xfrm>
            <a:off x="7822523" y="3456433"/>
            <a:ext cx="4369477" cy="3401568"/>
          </a:xfrm>
          <a:custGeom>
            <a:avLst/>
            <a:gdLst/>
            <a:ahLst/>
            <a:cxnLst/>
            <a:rect l="l" t="t" r="r" b="b"/>
            <a:pathLst>
              <a:path w="4369477" h="3401568">
                <a:moveTo>
                  <a:pt x="781270" y="0"/>
                </a:moveTo>
                <a:lnTo>
                  <a:pt x="4369477" y="0"/>
                </a:lnTo>
                <a:lnTo>
                  <a:pt x="4369477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</p:spPr>
      </p:pic>
      <p:pic>
        <p:nvPicPr>
          <p:cNvPr id="8" name="Picture 8" descr="A person standing in a room&#10;&#10;Description automatically generated">
            <a:extLst>
              <a:ext uri="{FF2B5EF4-FFF2-40B4-BE49-F238E27FC236}">
                <a16:creationId xmlns:a16="http://schemas.microsoft.com/office/drawing/2014/main" id="{41AFCEF8-4C77-4ADD-AC5E-EC2E37264C6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102" r="-2" b="47101"/>
          <a:stretch/>
        </p:blipFill>
        <p:spPr>
          <a:xfrm>
            <a:off x="3630260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52" name="Freeform: Shape 51">
            <a:extLst>
              <a:ext uri="{FF2B5EF4-FFF2-40B4-BE49-F238E27FC236}">
                <a16:creationId xmlns:a16="http://schemas.microsoft.com/office/drawing/2014/main" id="{CA17DEF4-6C5D-41C6-8D93-5C7CFD7ADA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97136" cy="6858000"/>
          </a:xfrm>
          <a:custGeom>
            <a:avLst/>
            <a:gdLst>
              <a:gd name="connsiteX0" fmla="*/ 0 w 4397136"/>
              <a:gd name="connsiteY0" fmla="*/ 0 h 6858000"/>
              <a:gd name="connsiteX1" fmla="*/ 3599069 w 4397136"/>
              <a:gd name="connsiteY1" fmla="*/ 0 h 6858000"/>
              <a:gd name="connsiteX2" fmla="*/ 3634072 w 4397136"/>
              <a:gd name="connsiteY2" fmla="*/ 58977 h 6858000"/>
              <a:gd name="connsiteX3" fmla="*/ 4397136 w 4397136"/>
              <a:gd name="connsiteY3" fmla="*/ 3474189 h 6858000"/>
              <a:gd name="connsiteX4" fmla="*/ 3802221 w 4397136"/>
              <a:gd name="connsiteY4" fmla="*/ 6546415 h 6858000"/>
              <a:gd name="connsiteX5" fmla="*/ 3649466 w 4397136"/>
              <a:gd name="connsiteY5" fmla="*/ 6858000 h 6858000"/>
              <a:gd name="connsiteX6" fmla="*/ 0 w 43971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7136" h="6858000">
                <a:moveTo>
                  <a:pt x="0" y="0"/>
                </a:moveTo>
                <a:lnTo>
                  <a:pt x="3599069" y="0"/>
                </a:lnTo>
                <a:lnTo>
                  <a:pt x="3634072" y="58977"/>
                </a:lnTo>
                <a:cubicBezTo>
                  <a:pt x="4105532" y="933006"/>
                  <a:pt x="4397136" y="2140466"/>
                  <a:pt x="4397136" y="3474189"/>
                </a:cubicBezTo>
                <a:cubicBezTo>
                  <a:pt x="4397136" y="4641197"/>
                  <a:pt x="4173877" y="5711534"/>
                  <a:pt x="3802221" y="6546415"/>
                </a:cubicBezTo>
                <a:lnTo>
                  <a:pt x="3649466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54" name="Freeform: Shape 53">
            <a:extLst>
              <a:ext uri="{FF2B5EF4-FFF2-40B4-BE49-F238E27FC236}">
                <a16:creationId xmlns:a16="http://schemas.microsoft.com/office/drawing/2014/main" id="{22BBC5A3-5C8C-4FB9-AEFF-8778D2C98D2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86504" cy="6858000"/>
          </a:xfrm>
          <a:custGeom>
            <a:avLst/>
            <a:gdLst>
              <a:gd name="connsiteX0" fmla="*/ 0 w 4386504"/>
              <a:gd name="connsiteY0" fmla="*/ 0 h 6858000"/>
              <a:gd name="connsiteX1" fmla="*/ 3588437 w 4386504"/>
              <a:gd name="connsiteY1" fmla="*/ 0 h 6858000"/>
              <a:gd name="connsiteX2" fmla="*/ 3623440 w 4386504"/>
              <a:gd name="connsiteY2" fmla="*/ 58977 h 6858000"/>
              <a:gd name="connsiteX3" fmla="*/ 4386504 w 4386504"/>
              <a:gd name="connsiteY3" fmla="*/ 3474189 h 6858000"/>
              <a:gd name="connsiteX4" fmla="*/ 3791589 w 4386504"/>
              <a:gd name="connsiteY4" fmla="*/ 6546415 h 6858000"/>
              <a:gd name="connsiteX5" fmla="*/ 3638834 w 4386504"/>
              <a:gd name="connsiteY5" fmla="*/ 6858000 h 6858000"/>
              <a:gd name="connsiteX6" fmla="*/ 0 w 438650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6504" h="6858000">
                <a:moveTo>
                  <a:pt x="0" y="0"/>
                </a:moveTo>
                <a:lnTo>
                  <a:pt x="3588437" y="0"/>
                </a:lnTo>
                <a:lnTo>
                  <a:pt x="3623440" y="58977"/>
                </a:lnTo>
                <a:cubicBezTo>
                  <a:pt x="4094900" y="933006"/>
                  <a:pt x="4386504" y="2140466"/>
                  <a:pt x="4386504" y="3474189"/>
                </a:cubicBezTo>
                <a:cubicBezTo>
                  <a:pt x="4386504" y="4641197"/>
                  <a:pt x="4163245" y="5711534"/>
                  <a:pt x="3791589" y="6546415"/>
                </a:cubicBezTo>
                <a:lnTo>
                  <a:pt x="363883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420928-5347-457F-B173-2063AEDFF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535" y="720551"/>
            <a:ext cx="3429000" cy="144213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6700" dirty="0" smtClean="0">
                <a:latin typeface="Comic Sans MS" panose="030F0702030302020204" pitchFamily="66" charset="0"/>
              </a:rPr>
              <a:t>Paul</a:t>
            </a:r>
            <a:r>
              <a:rPr lang="en-US" sz="4000" b="1" dirty="0"/>
              <a:t> </a:t>
            </a:r>
            <a:r>
              <a:rPr lang="en-US" sz="4000" dirty="0"/>
              <a:t/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654FA1-0B85-423B-9F49-DF353CAF97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8912" y="1816756"/>
            <a:ext cx="3414623" cy="196762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Char char="•"/>
            </a:pPr>
            <a:r>
              <a:rPr lang="en-US" sz="2400" dirty="0">
                <a:latin typeface="Comic Sans MS" panose="030F0702030302020204" pitchFamily="66" charset="0"/>
              </a:rPr>
              <a:t> </a:t>
            </a:r>
            <a:r>
              <a:rPr lang="en-US" sz="2400" dirty="0" err="1">
                <a:latin typeface="Comic Sans MS" panose="030F0702030302020204" pitchFamily="66" charset="0"/>
              </a:rPr>
              <a:t>Howdon</a:t>
            </a:r>
            <a:r>
              <a:rPr lang="en-US" sz="2400" dirty="0">
                <a:latin typeface="Comic Sans MS" panose="030F0702030302020204" pitchFamily="66" charset="0"/>
              </a:rPr>
              <a:t> Hub Gardens</a:t>
            </a:r>
          </a:p>
          <a:p>
            <a:pPr marL="342900" indent="-342900">
              <a:buChar char="•"/>
            </a:pPr>
            <a:r>
              <a:rPr lang="en-US" sz="2400" dirty="0">
                <a:latin typeface="Comic Sans MS" panose="030F0702030302020204" pitchFamily="66" charset="0"/>
              </a:rPr>
              <a:t>St Anthony of Padua care home</a:t>
            </a:r>
            <a:r>
              <a:rPr lang="en-US" sz="2400" b="1" dirty="0">
                <a:latin typeface="Comic Sans MS" panose="030F0702030302020204" pitchFamily="66" charset="0"/>
              </a:rPr>
              <a:t>  </a:t>
            </a:r>
            <a:endParaRPr lang="en-US" sz="2400" dirty="0">
              <a:latin typeface="Comic Sans MS" panose="030F0702030302020204" pitchFamily="66" charset="0"/>
            </a:endParaRPr>
          </a:p>
          <a:p>
            <a:pPr algn="ctr"/>
            <a:endParaRPr lang="en-US" sz="3200" b="1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BB917E8-D696-4787-96D6-521A9C42F9A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7" descr="A person in a suit standing in front of a table&#10;&#10;Description automatically generated">
            <a:extLst>
              <a:ext uri="{FF2B5EF4-FFF2-40B4-BE49-F238E27FC236}">
                <a16:creationId xmlns:a16="http://schemas.microsoft.com/office/drawing/2014/main" id="{623F56C5-7863-44FA-9F08-B93F2004061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-2" b="41308"/>
          <a:stretch/>
        </p:blipFill>
        <p:spPr>
          <a:xfrm>
            <a:off x="7845207" y="10"/>
            <a:ext cx="4346795" cy="3401558"/>
          </a:xfrm>
          <a:custGeom>
            <a:avLst/>
            <a:gdLst/>
            <a:ahLst/>
            <a:cxnLst/>
            <a:rect l="l" t="t" r="r" b="b"/>
            <a:pathLst>
              <a:path w="4346795" h="3401568">
                <a:moveTo>
                  <a:pt x="0" y="0"/>
                </a:moveTo>
                <a:lnTo>
                  <a:pt x="4346795" y="0"/>
                </a:lnTo>
                <a:lnTo>
                  <a:pt x="4346795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</p:spPr>
      </p:pic>
      <p:sp>
        <p:nvSpPr>
          <p:cNvPr id="58" name="Rectangle 57">
            <a:extLst>
              <a:ext uri="{FF2B5EF4-FFF2-40B4-BE49-F238E27FC236}">
                <a16:creationId xmlns:a16="http://schemas.microsoft.com/office/drawing/2014/main" id="{39F4C545-E278-42ED-9B78-2EBA464444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4544568"/>
            <a:ext cx="341496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4873" y="4643628"/>
            <a:ext cx="1828959" cy="176189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27849" y="4992764"/>
            <a:ext cx="1415221" cy="1415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0573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836">
        <p15:prstTrans prst="prestige"/>
      </p:transition>
    </mc:Choice>
    <mc:Fallback xmlns="">
      <p:transition spd="slow" advTm="283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79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84" name="Rectangle 83">
            <a:extLst>
              <a:ext uri="{FF2B5EF4-FFF2-40B4-BE49-F238E27FC236}">
                <a16:creationId xmlns:a16="http://schemas.microsoft.com/office/drawing/2014/main" id="{FC3D2873-2194-4FB0-BFBA-7E7EEB98486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3" descr="A person standing in front of a store&#10;&#10;Description automatically generated">
            <a:extLst>
              <a:ext uri="{FF2B5EF4-FFF2-40B4-BE49-F238E27FC236}">
                <a16:creationId xmlns:a16="http://schemas.microsoft.com/office/drawing/2014/main" id="{8052BEF1-40F2-4BF4-A877-B681406563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28413"/>
          <a:stretch/>
        </p:blipFill>
        <p:spPr>
          <a:xfrm>
            <a:off x="8529321" y="10"/>
            <a:ext cx="3662680" cy="3401558"/>
          </a:xfrm>
          <a:custGeom>
            <a:avLst/>
            <a:gdLst/>
            <a:ahLst/>
            <a:cxnLst/>
            <a:rect l="l" t="t" r="r" b="b"/>
            <a:pathLst>
              <a:path w="3662680" h="3401568">
                <a:moveTo>
                  <a:pt x="0" y="0"/>
                </a:moveTo>
                <a:lnTo>
                  <a:pt x="3662680" y="0"/>
                </a:lnTo>
                <a:lnTo>
                  <a:pt x="3662680" y="3401568"/>
                </a:lnTo>
                <a:lnTo>
                  <a:pt x="774527" y="3401568"/>
                </a:lnTo>
                <a:lnTo>
                  <a:pt x="769892" y="3133175"/>
                </a:lnTo>
                <a:cubicBezTo>
                  <a:pt x="732577" y="2055441"/>
                  <a:pt x="492520" y="1056020"/>
                  <a:pt x="104445" y="215033"/>
                </a:cubicBezTo>
                <a:close/>
              </a:path>
            </a:pathLst>
          </a:custGeom>
        </p:spPr>
      </p:pic>
      <p:pic>
        <p:nvPicPr>
          <p:cNvPr id="12" name="Picture 12" descr="A picture containing floor, indoor, building, table&#10;&#10;Description automatically generated">
            <a:extLst>
              <a:ext uri="{FF2B5EF4-FFF2-40B4-BE49-F238E27FC236}">
                <a16:creationId xmlns:a16="http://schemas.microsoft.com/office/drawing/2014/main" id="{81BBEF22-58FE-4F69-AA75-65CB048828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772" b="25278"/>
          <a:stretch/>
        </p:blipFill>
        <p:spPr>
          <a:xfrm>
            <a:off x="5115314" y="10"/>
            <a:ext cx="4118110" cy="3401558"/>
          </a:xfrm>
          <a:custGeom>
            <a:avLst/>
            <a:gdLst/>
            <a:ahLst/>
            <a:cxnLst/>
            <a:rect l="l" t="t" r="r" b="b"/>
            <a:pathLst>
              <a:path w="4118110" h="3401568">
                <a:moveTo>
                  <a:pt x="0" y="0"/>
                </a:moveTo>
                <a:lnTo>
                  <a:pt x="3343575" y="0"/>
                </a:lnTo>
                <a:lnTo>
                  <a:pt x="3448028" y="215050"/>
                </a:lnTo>
                <a:cubicBezTo>
                  <a:pt x="3836103" y="1056037"/>
                  <a:pt x="4076161" y="2055458"/>
                  <a:pt x="4113475" y="3133192"/>
                </a:cubicBezTo>
                <a:lnTo>
                  <a:pt x="4118110" y="3401568"/>
                </a:lnTo>
                <a:lnTo>
                  <a:pt x="801224" y="3401568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11" name="Picture 11" descr="A person standing in a kitchen&#10;&#10;Description automatically generated">
            <a:extLst>
              <a:ext uri="{FF2B5EF4-FFF2-40B4-BE49-F238E27FC236}">
                <a16:creationId xmlns:a16="http://schemas.microsoft.com/office/drawing/2014/main" id="{C57535E6-08D0-4B8F-A5E3-85465815D9B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3227" r="-1" b="40450"/>
          <a:stretch/>
        </p:blipFill>
        <p:spPr>
          <a:xfrm>
            <a:off x="5168353" y="3456432"/>
            <a:ext cx="7023646" cy="3401568"/>
          </a:xfrm>
          <a:custGeom>
            <a:avLst/>
            <a:gdLst/>
            <a:ahLst/>
            <a:cxnLst/>
            <a:rect l="l" t="t" r="r" b="b"/>
            <a:pathLst>
              <a:path w="7023646" h="3401568">
                <a:moveTo>
                  <a:pt x="749132" y="0"/>
                </a:moveTo>
                <a:lnTo>
                  <a:pt x="7023646" y="0"/>
                </a:lnTo>
                <a:lnTo>
                  <a:pt x="7023646" y="3401568"/>
                </a:lnTo>
                <a:lnTo>
                  <a:pt x="0" y="3401568"/>
                </a:lnTo>
                <a:lnTo>
                  <a:pt x="79008" y="3238906"/>
                </a:lnTo>
                <a:cubicBezTo>
                  <a:pt x="502362" y="2321466"/>
                  <a:pt x="749563" y="1215476"/>
                  <a:pt x="749563" y="24956"/>
                </a:cubicBezTo>
                <a:close/>
              </a:path>
            </a:pathLst>
          </a:custGeom>
        </p:spPr>
      </p:pic>
      <p:sp useBgFill="1">
        <p:nvSpPr>
          <p:cNvPr id="86" name="Freeform: Shape 85">
            <a:extLst>
              <a:ext uri="{FF2B5EF4-FFF2-40B4-BE49-F238E27FC236}">
                <a16:creationId xmlns:a16="http://schemas.microsoft.com/office/drawing/2014/main" id="{B228652A-FD81-4A3C-B164-2012BF4EEA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27943" cy="6858000"/>
          </a:xfrm>
          <a:custGeom>
            <a:avLst/>
            <a:gdLst>
              <a:gd name="connsiteX0" fmla="*/ 0 w 5927943"/>
              <a:gd name="connsiteY0" fmla="*/ 0 h 6858000"/>
              <a:gd name="connsiteX1" fmla="*/ 5129522 w 5927943"/>
              <a:gd name="connsiteY1" fmla="*/ 0 h 6858000"/>
              <a:gd name="connsiteX2" fmla="*/ 5289639 w 5927943"/>
              <a:gd name="connsiteY2" fmla="*/ 323150 h 6858000"/>
              <a:gd name="connsiteX3" fmla="*/ 5927943 w 5927943"/>
              <a:gd name="connsiteY3" fmla="*/ 3476847 h 6858000"/>
              <a:gd name="connsiteX4" fmla="*/ 5289639 w 5927943"/>
              <a:gd name="connsiteY4" fmla="*/ 6630545 h 6858000"/>
              <a:gd name="connsiteX5" fmla="*/ 5176937 w 5927943"/>
              <a:gd name="connsiteY5" fmla="*/ 6858000 h 6858000"/>
              <a:gd name="connsiteX6" fmla="*/ 0 w 592794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27943" h="6858000">
                <a:moveTo>
                  <a:pt x="0" y="0"/>
                </a:moveTo>
                <a:lnTo>
                  <a:pt x="5129522" y="0"/>
                </a:lnTo>
                <a:lnTo>
                  <a:pt x="5289639" y="323150"/>
                </a:lnTo>
                <a:cubicBezTo>
                  <a:pt x="5692631" y="1223391"/>
                  <a:pt x="5927943" y="2308646"/>
                  <a:pt x="5927943" y="3476847"/>
                </a:cubicBezTo>
                <a:cubicBezTo>
                  <a:pt x="5927943" y="4645048"/>
                  <a:pt x="5692631" y="5730304"/>
                  <a:pt x="5289639" y="6630545"/>
                </a:cubicBezTo>
                <a:lnTo>
                  <a:pt x="517693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88" name="Freeform: Shape 87">
            <a:extLst>
              <a:ext uri="{FF2B5EF4-FFF2-40B4-BE49-F238E27FC236}">
                <a16:creationId xmlns:a16="http://schemas.microsoft.com/office/drawing/2014/main" id="{FE8F25D8-4980-4C67-9E0C-7BE94C9CBFE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17310" cy="6858000"/>
          </a:xfrm>
          <a:custGeom>
            <a:avLst/>
            <a:gdLst>
              <a:gd name="connsiteX0" fmla="*/ 0 w 5917310"/>
              <a:gd name="connsiteY0" fmla="*/ 0 h 6858000"/>
              <a:gd name="connsiteX1" fmla="*/ 5118889 w 5917310"/>
              <a:gd name="connsiteY1" fmla="*/ 0 h 6858000"/>
              <a:gd name="connsiteX2" fmla="*/ 5279006 w 5917310"/>
              <a:gd name="connsiteY2" fmla="*/ 323150 h 6858000"/>
              <a:gd name="connsiteX3" fmla="*/ 5917310 w 5917310"/>
              <a:gd name="connsiteY3" fmla="*/ 3476847 h 6858000"/>
              <a:gd name="connsiteX4" fmla="*/ 5279006 w 5917310"/>
              <a:gd name="connsiteY4" fmla="*/ 6630545 h 6858000"/>
              <a:gd name="connsiteX5" fmla="*/ 5166304 w 5917310"/>
              <a:gd name="connsiteY5" fmla="*/ 6858000 h 6858000"/>
              <a:gd name="connsiteX6" fmla="*/ 0 w 591731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17310" h="6858000">
                <a:moveTo>
                  <a:pt x="0" y="0"/>
                </a:moveTo>
                <a:lnTo>
                  <a:pt x="5118889" y="0"/>
                </a:lnTo>
                <a:lnTo>
                  <a:pt x="5279006" y="323150"/>
                </a:lnTo>
                <a:cubicBezTo>
                  <a:pt x="5681998" y="1223391"/>
                  <a:pt x="5917310" y="2308646"/>
                  <a:pt x="5917310" y="3476847"/>
                </a:cubicBezTo>
                <a:cubicBezTo>
                  <a:pt x="5917310" y="4645048"/>
                  <a:pt x="5681998" y="5730304"/>
                  <a:pt x="5279006" y="6630545"/>
                </a:cubicBezTo>
                <a:lnTo>
                  <a:pt x="516630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420928-5347-457F-B173-2063AEDFF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780" y="707538"/>
            <a:ext cx="5020056" cy="1864859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400" dirty="0" smtClean="0">
                <a:latin typeface="Comic Sans MS" panose="030F0702030302020204" pitchFamily="66" charset="0"/>
              </a:rPr>
              <a:t>Natasha</a:t>
            </a:r>
            <a:r>
              <a:rPr lang="en-US" sz="5400" dirty="0"/>
              <a:t/>
            </a:r>
            <a:br>
              <a:rPr lang="en-US" sz="5400" dirty="0"/>
            </a:br>
            <a:endParaRPr lang="en-US" sz="54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654FA1-0B85-423B-9F49-DF353CAF97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96420" y="2117325"/>
            <a:ext cx="5248597" cy="133502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800" dirty="0">
                <a:latin typeface="Comic Sans MS" panose="030F0702030302020204" pitchFamily="66" charset="0"/>
              </a:rPr>
              <a:t>CHADCA </a:t>
            </a:r>
            <a:r>
              <a:rPr lang="en-US" sz="2800" dirty="0" smtClean="0">
                <a:latin typeface="Comic Sans MS" panose="030F0702030302020204" pitchFamily="66" charset="0"/>
              </a:rPr>
              <a:t>Children's </a:t>
            </a:r>
            <a:r>
              <a:rPr lang="en-US" sz="2800" dirty="0">
                <a:latin typeface="Comic Sans MS" panose="030F0702030302020204" pitchFamily="66" charset="0"/>
              </a:rPr>
              <a:t>Playgroup</a:t>
            </a:r>
            <a:r>
              <a:rPr lang="en-US" sz="2800" b="1" dirty="0"/>
              <a:t>  </a:t>
            </a:r>
            <a:endParaRPr lang="en-US" sz="2800" dirty="0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1A214C69-1234-4E5D-91CD-BEA00204258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F86E49C8-40C0-4E80-BAC0-9A66298F1D1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098" y="4461119"/>
            <a:ext cx="5019074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074A9150-BA8B-4386-BDEE-961188FE66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682" y="4600306"/>
            <a:ext cx="1428750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8163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31">
        <p15:prstTrans prst="prestige"/>
      </p:transition>
    </mc:Choice>
    <mc:Fallback xmlns="">
      <p:transition spd="slow" advTm="303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79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84" name="Rectangle 83">
            <a:extLst>
              <a:ext uri="{FF2B5EF4-FFF2-40B4-BE49-F238E27FC236}">
                <a16:creationId xmlns:a16="http://schemas.microsoft.com/office/drawing/2014/main" id="{7BBD5B30-C741-4E67-AFD8-17917090ABC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6" descr="A person sitting at a desk with a computer&#10;&#10;Description automatically generated">
            <a:extLst>
              <a:ext uri="{FF2B5EF4-FFF2-40B4-BE49-F238E27FC236}">
                <a16:creationId xmlns:a16="http://schemas.microsoft.com/office/drawing/2014/main" id="{F5E66A7A-D2D2-4B3A-A18E-8D95CE05952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14952"/>
          <a:stretch/>
        </p:blipFill>
        <p:spPr>
          <a:xfrm>
            <a:off x="7817583" y="10"/>
            <a:ext cx="4374417" cy="6857990"/>
          </a:xfrm>
          <a:custGeom>
            <a:avLst/>
            <a:gdLst/>
            <a:ahLst/>
            <a:cxnLst/>
            <a:rect l="l" t="t" r="r" b="b"/>
            <a:pathLst>
              <a:path w="4374417" h="6858000">
                <a:moveTo>
                  <a:pt x="22719" y="0"/>
                </a:moveTo>
                <a:lnTo>
                  <a:pt x="4374417" y="0"/>
                </a:lnTo>
                <a:lnTo>
                  <a:pt x="4374417" y="6858000"/>
                </a:lnTo>
                <a:lnTo>
                  <a:pt x="0" y="6858000"/>
                </a:lnTo>
                <a:lnTo>
                  <a:pt x="6670" y="6845555"/>
                </a:lnTo>
                <a:cubicBezTo>
                  <a:pt x="495881" y="5886487"/>
                  <a:pt x="785588" y="4695963"/>
                  <a:pt x="785588" y="3406233"/>
                </a:cubicBezTo>
                <a:cubicBezTo>
                  <a:pt x="785588" y="2215714"/>
                  <a:pt x="538737" y="1109724"/>
                  <a:pt x="115983" y="192283"/>
                </a:cubicBezTo>
                <a:close/>
              </a:path>
            </a:pathLst>
          </a:custGeom>
        </p:spPr>
      </p:pic>
      <p:pic>
        <p:nvPicPr>
          <p:cNvPr id="8" name="Picture 8" descr="A person sitting at a desk in a room&#10;&#10;Description automatically generated">
            <a:extLst>
              <a:ext uri="{FF2B5EF4-FFF2-40B4-BE49-F238E27FC236}">
                <a16:creationId xmlns:a16="http://schemas.microsoft.com/office/drawing/2014/main" id="{1B121F95-FE61-4D1B-9943-E2A6D2CB0A2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915" r="-2" b="-2"/>
          <a:stretch/>
        </p:blipFill>
        <p:spPr>
          <a:xfrm>
            <a:off x="357231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7" name="Picture 7" descr="A group of people sitting at a table with a computer&#10;&#10;Description automatically generated">
            <a:extLst>
              <a:ext uri="{FF2B5EF4-FFF2-40B4-BE49-F238E27FC236}">
                <a16:creationId xmlns:a16="http://schemas.microsoft.com/office/drawing/2014/main" id="{5CA1CB8B-BF76-4610-A2A6-C074CD3671C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" b="7921"/>
          <a:stretch/>
        </p:blipFill>
        <p:spPr>
          <a:xfrm>
            <a:off x="3625358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86" name="Freeform: Shape 85">
            <a:extLst>
              <a:ext uri="{FF2B5EF4-FFF2-40B4-BE49-F238E27FC236}">
                <a16:creationId xmlns:a16="http://schemas.microsoft.com/office/drawing/2014/main" id="{189BBEAA-BB93-4878-8C95-3C8AADE2E0C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97136" cy="6858000"/>
          </a:xfrm>
          <a:custGeom>
            <a:avLst/>
            <a:gdLst>
              <a:gd name="connsiteX0" fmla="*/ 0 w 4397136"/>
              <a:gd name="connsiteY0" fmla="*/ 0 h 6858000"/>
              <a:gd name="connsiteX1" fmla="*/ 3599069 w 4397136"/>
              <a:gd name="connsiteY1" fmla="*/ 0 h 6858000"/>
              <a:gd name="connsiteX2" fmla="*/ 3634072 w 4397136"/>
              <a:gd name="connsiteY2" fmla="*/ 58977 h 6858000"/>
              <a:gd name="connsiteX3" fmla="*/ 4397136 w 4397136"/>
              <a:gd name="connsiteY3" fmla="*/ 3474189 h 6858000"/>
              <a:gd name="connsiteX4" fmla="*/ 3802221 w 4397136"/>
              <a:gd name="connsiteY4" fmla="*/ 6546415 h 6858000"/>
              <a:gd name="connsiteX5" fmla="*/ 3649466 w 4397136"/>
              <a:gd name="connsiteY5" fmla="*/ 6858000 h 6858000"/>
              <a:gd name="connsiteX6" fmla="*/ 0 w 43971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7136" h="6858000">
                <a:moveTo>
                  <a:pt x="0" y="0"/>
                </a:moveTo>
                <a:lnTo>
                  <a:pt x="3599069" y="0"/>
                </a:lnTo>
                <a:lnTo>
                  <a:pt x="3634072" y="58977"/>
                </a:lnTo>
                <a:cubicBezTo>
                  <a:pt x="4105532" y="933006"/>
                  <a:pt x="4397136" y="2140466"/>
                  <a:pt x="4397136" y="3474189"/>
                </a:cubicBezTo>
                <a:cubicBezTo>
                  <a:pt x="4397136" y="4641197"/>
                  <a:pt x="4173877" y="5711534"/>
                  <a:pt x="3802221" y="6546415"/>
                </a:cubicBezTo>
                <a:lnTo>
                  <a:pt x="3649466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88" name="Freeform: Shape 87">
            <a:extLst>
              <a:ext uri="{FF2B5EF4-FFF2-40B4-BE49-F238E27FC236}">
                <a16:creationId xmlns:a16="http://schemas.microsoft.com/office/drawing/2014/main" id="{D529C0C6-AAEB-4982-A9E6-BC6A8B2AEF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86504" cy="6858000"/>
          </a:xfrm>
          <a:custGeom>
            <a:avLst/>
            <a:gdLst>
              <a:gd name="connsiteX0" fmla="*/ 0 w 4386504"/>
              <a:gd name="connsiteY0" fmla="*/ 0 h 6858000"/>
              <a:gd name="connsiteX1" fmla="*/ 3588437 w 4386504"/>
              <a:gd name="connsiteY1" fmla="*/ 0 h 6858000"/>
              <a:gd name="connsiteX2" fmla="*/ 3623440 w 4386504"/>
              <a:gd name="connsiteY2" fmla="*/ 58977 h 6858000"/>
              <a:gd name="connsiteX3" fmla="*/ 4386504 w 4386504"/>
              <a:gd name="connsiteY3" fmla="*/ 3474189 h 6858000"/>
              <a:gd name="connsiteX4" fmla="*/ 3791589 w 4386504"/>
              <a:gd name="connsiteY4" fmla="*/ 6546415 h 6858000"/>
              <a:gd name="connsiteX5" fmla="*/ 3638834 w 4386504"/>
              <a:gd name="connsiteY5" fmla="*/ 6858000 h 6858000"/>
              <a:gd name="connsiteX6" fmla="*/ 0 w 438650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6504" h="6858000">
                <a:moveTo>
                  <a:pt x="0" y="0"/>
                </a:moveTo>
                <a:lnTo>
                  <a:pt x="3588437" y="0"/>
                </a:lnTo>
                <a:lnTo>
                  <a:pt x="3623440" y="58977"/>
                </a:lnTo>
                <a:cubicBezTo>
                  <a:pt x="4094900" y="933006"/>
                  <a:pt x="4386504" y="2140466"/>
                  <a:pt x="4386504" y="3474189"/>
                </a:cubicBezTo>
                <a:cubicBezTo>
                  <a:pt x="4386504" y="4641197"/>
                  <a:pt x="4163245" y="5711534"/>
                  <a:pt x="3791589" y="6546415"/>
                </a:cubicBezTo>
                <a:lnTo>
                  <a:pt x="363883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420928-5347-457F-B173-2063AEDFF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878" y="598006"/>
            <a:ext cx="3429000" cy="2016905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400" dirty="0" smtClean="0">
                <a:latin typeface="Comic Sans MS" panose="030F0702030302020204" pitchFamily="66" charset="0"/>
              </a:rPr>
              <a:t>Tahir</a:t>
            </a:r>
            <a:r>
              <a:rPr lang="en-US" sz="4000" dirty="0"/>
              <a:t/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654FA1-0B85-423B-9F49-DF353CAF97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4878" y="2899451"/>
            <a:ext cx="3429000" cy="133502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>
                <a:latin typeface="Comic Sans MS" panose="030F0702030302020204" pitchFamily="66" charset="0"/>
              </a:rPr>
              <a:t>Baltic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80D36F24-5EC0-4A09-9836-6580E1D4B82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7C0B334E-66E0-442A-8306-19629EC2DC5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4544568"/>
            <a:ext cx="341496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912" y="4850670"/>
            <a:ext cx="2307663" cy="1536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3450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892">
        <p15:prstTrans prst="prestige"/>
      </p:transition>
    </mc:Choice>
    <mc:Fallback xmlns="">
      <p:transition spd="slow" advTm="289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7" name="Rectangle 96">
            <a:extLst>
              <a:ext uri="{FF2B5EF4-FFF2-40B4-BE49-F238E27FC236}">
                <a16:creationId xmlns:a16="http://schemas.microsoft.com/office/drawing/2014/main" id="{2D6FBB9D-1CAA-4D05-AB33-BABDFE17B8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99" name="Rectangle 98">
            <a:extLst>
              <a:ext uri="{FF2B5EF4-FFF2-40B4-BE49-F238E27FC236}">
                <a16:creationId xmlns:a16="http://schemas.microsoft.com/office/drawing/2014/main" id="{04727B71-B4B6-4823-80A1-68C40B4751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79A6DB05-9FB5-4B07-8675-74C23D4FD89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3" name="Rectangle 102">
            <a:extLst>
              <a:ext uri="{FF2B5EF4-FFF2-40B4-BE49-F238E27FC236}">
                <a16:creationId xmlns:a16="http://schemas.microsoft.com/office/drawing/2014/main" id="{D7F307E1-26FA-4252-94D1-9711C4518C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2" descr="Two people sitting posing for the camera&#10;&#10;Description automatically generated">
            <a:extLst>
              <a:ext uri="{FF2B5EF4-FFF2-40B4-BE49-F238E27FC236}">
                <a16:creationId xmlns:a16="http://schemas.microsoft.com/office/drawing/2014/main" id="{1F1BED2B-1422-44B6-802E-251CDDA267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01" b="36048"/>
          <a:stretch/>
        </p:blipFill>
        <p:spPr>
          <a:xfrm>
            <a:off x="5115314" y="10"/>
            <a:ext cx="4118110" cy="3401558"/>
          </a:xfrm>
          <a:custGeom>
            <a:avLst/>
            <a:gdLst/>
            <a:ahLst/>
            <a:cxnLst/>
            <a:rect l="l" t="t" r="r" b="b"/>
            <a:pathLst>
              <a:path w="4118110" h="3401568">
                <a:moveTo>
                  <a:pt x="0" y="0"/>
                </a:moveTo>
                <a:lnTo>
                  <a:pt x="3343575" y="0"/>
                </a:lnTo>
                <a:lnTo>
                  <a:pt x="3448028" y="215050"/>
                </a:lnTo>
                <a:cubicBezTo>
                  <a:pt x="3836103" y="1056037"/>
                  <a:pt x="4076161" y="2055458"/>
                  <a:pt x="4113475" y="3133192"/>
                </a:cubicBezTo>
                <a:lnTo>
                  <a:pt x="4118110" y="3401568"/>
                </a:lnTo>
                <a:lnTo>
                  <a:pt x="801224" y="3401568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10" name="Picture 10" descr="A person sitting at a desk in front of a computer&#10;&#10;Description automatically generated">
            <a:extLst>
              <a:ext uri="{FF2B5EF4-FFF2-40B4-BE49-F238E27FC236}">
                <a16:creationId xmlns:a16="http://schemas.microsoft.com/office/drawing/2014/main" id="{301B4607-8424-4B06-8EE9-1F5FA39AFF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596" r="-2" b="16734"/>
          <a:stretch/>
        </p:blipFill>
        <p:spPr>
          <a:xfrm>
            <a:off x="8530121" y="3456433"/>
            <a:ext cx="3661880" cy="3401568"/>
          </a:xfrm>
          <a:custGeom>
            <a:avLst/>
            <a:gdLst/>
            <a:ahLst/>
            <a:cxnLst/>
            <a:rect l="l" t="t" r="r" b="b"/>
            <a:pathLst>
              <a:path w="3661880" h="3401568">
                <a:moveTo>
                  <a:pt x="774544" y="0"/>
                </a:moveTo>
                <a:lnTo>
                  <a:pt x="3661880" y="0"/>
                </a:lnTo>
                <a:lnTo>
                  <a:pt x="3661880" y="3401568"/>
                </a:lnTo>
                <a:lnTo>
                  <a:pt x="0" y="3401568"/>
                </a:lnTo>
                <a:lnTo>
                  <a:pt x="104462" y="3186501"/>
                </a:lnTo>
                <a:cubicBezTo>
                  <a:pt x="492537" y="2345513"/>
                  <a:pt x="732594" y="1346092"/>
                  <a:pt x="769909" y="268359"/>
                </a:cubicBezTo>
                <a:close/>
              </a:path>
            </a:pathLst>
          </a:custGeom>
        </p:spPr>
      </p:pic>
      <p:pic>
        <p:nvPicPr>
          <p:cNvPr id="9" name="Picture 9">
            <a:extLst>
              <a:ext uri="{FF2B5EF4-FFF2-40B4-BE49-F238E27FC236}">
                <a16:creationId xmlns:a16="http://schemas.microsoft.com/office/drawing/2014/main" id="{EA52F6B2-F240-4C9D-9BE9-DD5BD793413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" b="37236"/>
          <a:stretch/>
        </p:blipFill>
        <p:spPr>
          <a:xfrm>
            <a:off x="5168353" y="3456432"/>
            <a:ext cx="4064598" cy="3401568"/>
          </a:xfrm>
          <a:custGeom>
            <a:avLst/>
            <a:gdLst/>
            <a:ahLst/>
            <a:cxnLst/>
            <a:rect l="l" t="t" r="r" b="b"/>
            <a:pathLst>
              <a:path w="4064598" h="3401568">
                <a:moveTo>
                  <a:pt x="749132" y="0"/>
                </a:moveTo>
                <a:lnTo>
                  <a:pt x="4064598" y="0"/>
                </a:lnTo>
                <a:lnTo>
                  <a:pt x="4059963" y="268360"/>
                </a:lnTo>
                <a:cubicBezTo>
                  <a:pt x="4022649" y="1346093"/>
                  <a:pt x="3782591" y="2345514"/>
                  <a:pt x="3394516" y="3186502"/>
                </a:cubicBezTo>
                <a:lnTo>
                  <a:pt x="3290055" y="3401568"/>
                </a:lnTo>
                <a:lnTo>
                  <a:pt x="0" y="3401568"/>
                </a:lnTo>
                <a:lnTo>
                  <a:pt x="79008" y="3238906"/>
                </a:lnTo>
                <a:cubicBezTo>
                  <a:pt x="502362" y="2321466"/>
                  <a:pt x="749563" y="1215476"/>
                  <a:pt x="749563" y="24956"/>
                </a:cubicBezTo>
                <a:close/>
              </a:path>
            </a:pathLst>
          </a:custGeom>
        </p:spPr>
      </p:pic>
      <p:sp useBgFill="1">
        <p:nvSpPr>
          <p:cNvPr id="105" name="Freeform: Shape 104">
            <a:extLst>
              <a:ext uri="{FF2B5EF4-FFF2-40B4-BE49-F238E27FC236}">
                <a16:creationId xmlns:a16="http://schemas.microsoft.com/office/drawing/2014/main" id="{398DFB7A-5FB9-4FBB-8BD1-0DBC6A3652F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32965" cy="6858000"/>
          </a:xfrm>
          <a:custGeom>
            <a:avLst/>
            <a:gdLst>
              <a:gd name="connsiteX0" fmla="*/ 0 w 5932965"/>
              <a:gd name="connsiteY0" fmla="*/ 0 h 6858000"/>
              <a:gd name="connsiteX1" fmla="*/ 5140363 w 5932965"/>
              <a:gd name="connsiteY1" fmla="*/ 0 h 6858000"/>
              <a:gd name="connsiteX2" fmla="*/ 5152943 w 5932965"/>
              <a:gd name="connsiteY2" fmla="*/ 23550 h 6858000"/>
              <a:gd name="connsiteX3" fmla="*/ 5932965 w 5932965"/>
              <a:gd name="connsiteY3" fmla="*/ 3479505 h 6858000"/>
              <a:gd name="connsiteX4" fmla="*/ 5262410 w 5932965"/>
              <a:gd name="connsiteY4" fmla="*/ 6708999 h 6858000"/>
              <a:gd name="connsiteX5" fmla="*/ 5190385 w 5932965"/>
              <a:gd name="connsiteY5" fmla="*/ 6858000 h 6858000"/>
              <a:gd name="connsiteX6" fmla="*/ 0 w 593296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2965" h="6858000">
                <a:moveTo>
                  <a:pt x="0" y="0"/>
                </a:moveTo>
                <a:lnTo>
                  <a:pt x="5140363" y="0"/>
                </a:lnTo>
                <a:lnTo>
                  <a:pt x="5152943" y="23550"/>
                </a:lnTo>
                <a:cubicBezTo>
                  <a:pt x="5642847" y="987256"/>
                  <a:pt x="5932965" y="2183538"/>
                  <a:pt x="5932965" y="3479505"/>
                </a:cubicBezTo>
                <a:cubicBezTo>
                  <a:pt x="5932965" y="4675783"/>
                  <a:pt x="5685764" y="5787121"/>
                  <a:pt x="5262410" y="6708999"/>
                </a:cubicBezTo>
                <a:lnTo>
                  <a:pt x="519038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7" name="Freeform: Shape 106">
            <a:extLst>
              <a:ext uri="{FF2B5EF4-FFF2-40B4-BE49-F238E27FC236}">
                <a16:creationId xmlns:a16="http://schemas.microsoft.com/office/drawing/2014/main" id="{357E4EC5-5150-4D8A-B97F-668E90752EC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22333" cy="6858000"/>
          </a:xfrm>
          <a:custGeom>
            <a:avLst/>
            <a:gdLst>
              <a:gd name="connsiteX0" fmla="*/ 0 w 5922333"/>
              <a:gd name="connsiteY0" fmla="*/ 0 h 6858000"/>
              <a:gd name="connsiteX1" fmla="*/ 5129731 w 5922333"/>
              <a:gd name="connsiteY1" fmla="*/ 0 h 6858000"/>
              <a:gd name="connsiteX2" fmla="*/ 5142311 w 5922333"/>
              <a:gd name="connsiteY2" fmla="*/ 23550 h 6858000"/>
              <a:gd name="connsiteX3" fmla="*/ 5922333 w 5922333"/>
              <a:gd name="connsiteY3" fmla="*/ 3479505 h 6858000"/>
              <a:gd name="connsiteX4" fmla="*/ 5251778 w 5922333"/>
              <a:gd name="connsiteY4" fmla="*/ 6708999 h 6858000"/>
              <a:gd name="connsiteX5" fmla="*/ 5179753 w 5922333"/>
              <a:gd name="connsiteY5" fmla="*/ 6858000 h 6858000"/>
              <a:gd name="connsiteX6" fmla="*/ 0 w 592233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22333" h="6858000">
                <a:moveTo>
                  <a:pt x="0" y="0"/>
                </a:moveTo>
                <a:lnTo>
                  <a:pt x="5129731" y="0"/>
                </a:lnTo>
                <a:lnTo>
                  <a:pt x="5142311" y="23550"/>
                </a:lnTo>
                <a:cubicBezTo>
                  <a:pt x="5632215" y="987256"/>
                  <a:pt x="5922333" y="2183538"/>
                  <a:pt x="5922333" y="3479505"/>
                </a:cubicBezTo>
                <a:cubicBezTo>
                  <a:pt x="5922333" y="4675783"/>
                  <a:pt x="5675132" y="5787121"/>
                  <a:pt x="5251778" y="6708999"/>
                </a:cubicBezTo>
                <a:lnTo>
                  <a:pt x="5179753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420928-5347-457F-B173-2063AEDFF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3" y="1359588"/>
            <a:ext cx="4922338" cy="132556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5300" dirty="0" err="1" smtClean="0">
                <a:latin typeface="Comic Sans MS" panose="030F0702030302020204" pitchFamily="66" charset="0"/>
              </a:rPr>
              <a:t>Kierian</a:t>
            </a:r>
            <a:r>
              <a:rPr lang="en-US" b="1" dirty="0"/>
              <a:t/>
            </a:r>
            <a:br>
              <a:rPr lang="en-US" b="1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8C818ED5-2F56-4171-9445-3AA4F446239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16867"/>
            <a:ext cx="128016" cy="653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DE74FCE8-866C-4AFA-B45C-FACE2A6094E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1" y="2089941"/>
            <a:ext cx="4970439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654FA1-0B85-423B-9F49-DF353CAF97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8056" y="2514600"/>
            <a:ext cx="4922338" cy="4343400"/>
          </a:xfrm>
        </p:spPr>
        <p:txBody>
          <a:bodyPr vert="horz" lIns="91440" tIns="45720" rIns="91440" bIns="45720" rtlCol="0">
            <a:normAutofit/>
          </a:bodyPr>
          <a:lstStyle/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2400" b="1" dirty="0">
                <a:latin typeface="Comic Sans MS" panose="030F0702030302020204" pitchFamily="66" charset="0"/>
              </a:rPr>
              <a:t>St Anthony of </a:t>
            </a:r>
            <a:r>
              <a:rPr lang="en-US" sz="2400" b="1" dirty="0" smtClean="0">
                <a:latin typeface="Comic Sans MS" panose="030F0702030302020204" pitchFamily="66" charset="0"/>
              </a:rPr>
              <a:t>Padua</a:t>
            </a:r>
            <a:endParaRPr lang="en-US" sz="2400" dirty="0">
              <a:latin typeface="Comic Sans MS" panose="030F0702030302020204" pitchFamily="66" charset="0"/>
            </a:endParaRP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Comic Sans MS" panose="030F0702030302020204" pitchFamily="66" charset="0"/>
              </a:rPr>
              <a:t>Owl </a:t>
            </a:r>
            <a:r>
              <a:rPr lang="en-US" sz="2400" b="1" dirty="0">
                <a:latin typeface="Comic Sans MS" panose="030F0702030302020204" pitchFamily="66" charset="0"/>
              </a:rPr>
              <a:t>Tree </a:t>
            </a:r>
            <a:r>
              <a:rPr lang="en-US" sz="2400" b="1" dirty="0" err="1">
                <a:latin typeface="Comic Sans MS" panose="030F0702030302020204" pitchFamily="66" charset="0"/>
              </a:rPr>
              <a:t>Childrens</a:t>
            </a:r>
            <a:r>
              <a:rPr lang="en-US" sz="2400" b="1" dirty="0">
                <a:latin typeface="Comic Sans MS" panose="030F0702030302020204" pitchFamily="66" charset="0"/>
              </a:rPr>
              <a:t> </a:t>
            </a:r>
            <a:r>
              <a:rPr lang="en-US" sz="2400" b="1" dirty="0" smtClean="0">
                <a:latin typeface="Comic Sans MS" panose="030F0702030302020204" pitchFamily="66" charset="0"/>
              </a:rPr>
              <a:t>Centre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Comic Sans MS" panose="030F0702030302020204" pitchFamily="66" charset="0"/>
              </a:rPr>
              <a:t>Project </a:t>
            </a:r>
            <a:r>
              <a:rPr lang="en-US" sz="2400" b="1" dirty="0">
                <a:latin typeface="Comic Sans MS" panose="030F0702030302020204" pitchFamily="66" charset="0"/>
              </a:rPr>
              <a:t>Choice NHS – QE Hospital Medical Records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b="1" dirty="0"/>
          </a:p>
        </p:txBody>
      </p:sp>
      <p:pic>
        <p:nvPicPr>
          <p:cNvPr id="11" name="Picture 11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7AC4DE22-E298-4A1A-8962-6972880B719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" b="30347"/>
          <a:stretch/>
        </p:blipFill>
        <p:spPr>
          <a:xfrm>
            <a:off x="8529321" y="10"/>
            <a:ext cx="3662680" cy="3401558"/>
          </a:xfrm>
          <a:custGeom>
            <a:avLst/>
            <a:gdLst/>
            <a:ahLst/>
            <a:cxnLst/>
            <a:rect l="l" t="t" r="r" b="b"/>
            <a:pathLst>
              <a:path w="3662680" h="3401568">
                <a:moveTo>
                  <a:pt x="0" y="0"/>
                </a:moveTo>
                <a:lnTo>
                  <a:pt x="3662680" y="0"/>
                </a:lnTo>
                <a:lnTo>
                  <a:pt x="3662680" y="3401568"/>
                </a:lnTo>
                <a:lnTo>
                  <a:pt x="774527" y="3401568"/>
                </a:lnTo>
                <a:lnTo>
                  <a:pt x="769892" y="3133175"/>
                </a:lnTo>
                <a:cubicBezTo>
                  <a:pt x="732577" y="2055441"/>
                  <a:pt x="492520" y="1056020"/>
                  <a:pt x="104445" y="215033"/>
                </a:cubicBezTo>
                <a:close/>
              </a:path>
            </a:pathLst>
          </a:cu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8345" y="5116156"/>
            <a:ext cx="2778242" cy="11576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74487" y="4796974"/>
            <a:ext cx="1795966" cy="1795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7405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946">
        <p15:prstTrans prst="prestige"/>
      </p:transition>
    </mc:Choice>
    <mc:Fallback xmlns="">
      <p:transition spd="slow" advTm="294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6" name="Rectangle 115">
            <a:extLst>
              <a:ext uri="{FF2B5EF4-FFF2-40B4-BE49-F238E27FC236}">
                <a16:creationId xmlns:a16="http://schemas.microsoft.com/office/drawing/2014/main" id="{2D6FBB9D-1CAA-4D05-AB33-BABDFE17B8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8" name="Rectangle 117">
            <a:extLst>
              <a:ext uri="{FF2B5EF4-FFF2-40B4-BE49-F238E27FC236}">
                <a16:creationId xmlns:a16="http://schemas.microsoft.com/office/drawing/2014/main" id="{04727B71-B4B6-4823-80A1-68C40B4751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79A6DB05-9FB5-4B07-8675-74C23D4FD89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2" name="Rectangle 121">
            <a:extLst>
              <a:ext uri="{FF2B5EF4-FFF2-40B4-BE49-F238E27FC236}">
                <a16:creationId xmlns:a16="http://schemas.microsoft.com/office/drawing/2014/main" id="{B43B9CA2-4B31-4ACD-9A9F-B8E6C642038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4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82883D7A-D6E2-4E7A-BAFB-FC46CE4ECF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240" r="1" b="10108"/>
          <a:stretch/>
        </p:blipFill>
        <p:spPr>
          <a:xfrm>
            <a:off x="8529321" y="10"/>
            <a:ext cx="3662680" cy="3401558"/>
          </a:xfrm>
          <a:custGeom>
            <a:avLst/>
            <a:gdLst/>
            <a:ahLst/>
            <a:cxnLst/>
            <a:rect l="l" t="t" r="r" b="b"/>
            <a:pathLst>
              <a:path w="3662680" h="3401568">
                <a:moveTo>
                  <a:pt x="0" y="0"/>
                </a:moveTo>
                <a:lnTo>
                  <a:pt x="3662680" y="0"/>
                </a:lnTo>
                <a:lnTo>
                  <a:pt x="3662680" y="3401568"/>
                </a:lnTo>
                <a:lnTo>
                  <a:pt x="774527" y="3401568"/>
                </a:lnTo>
                <a:lnTo>
                  <a:pt x="769892" y="3133175"/>
                </a:lnTo>
                <a:cubicBezTo>
                  <a:pt x="732577" y="2055441"/>
                  <a:pt x="492520" y="1056020"/>
                  <a:pt x="104445" y="215033"/>
                </a:cubicBezTo>
                <a:close/>
              </a:path>
            </a:pathLst>
          </a:custGeom>
        </p:spPr>
      </p:pic>
      <p:pic>
        <p:nvPicPr>
          <p:cNvPr id="6" name="Picture 6" descr="A person cutting a cake&#10;&#10;Description automatically generated">
            <a:extLst>
              <a:ext uri="{FF2B5EF4-FFF2-40B4-BE49-F238E27FC236}">
                <a16:creationId xmlns:a16="http://schemas.microsoft.com/office/drawing/2014/main" id="{0937641E-1BE0-4214-9FED-2F7A28C8253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295" b="13755"/>
          <a:stretch/>
        </p:blipFill>
        <p:spPr>
          <a:xfrm>
            <a:off x="5115314" y="10"/>
            <a:ext cx="4118110" cy="3401558"/>
          </a:xfrm>
          <a:custGeom>
            <a:avLst/>
            <a:gdLst/>
            <a:ahLst/>
            <a:cxnLst/>
            <a:rect l="l" t="t" r="r" b="b"/>
            <a:pathLst>
              <a:path w="4118110" h="3401568">
                <a:moveTo>
                  <a:pt x="0" y="0"/>
                </a:moveTo>
                <a:lnTo>
                  <a:pt x="3343575" y="0"/>
                </a:lnTo>
                <a:lnTo>
                  <a:pt x="3448028" y="215050"/>
                </a:lnTo>
                <a:cubicBezTo>
                  <a:pt x="3836103" y="1056037"/>
                  <a:pt x="4076161" y="2055458"/>
                  <a:pt x="4113475" y="3133192"/>
                </a:cubicBezTo>
                <a:lnTo>
                  <a:pt x="4118110" y="3401568"/>
                </a:lnTo>
                <a:lnTo>
                  <a:pt x="801224" y="3401568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5" name="Picture 5" descr="A couple of people posing for the camera&#10;&#10;Description automatically generated">
            <a:extLst>
              <a:ext uri="{FF2B5EF4-FFF2-40B4-BE49-F238E27FC236}">
                <a16:creationId xmlns:a16="http://schemas.microsoft.com/office/drawing/2014/main" id="{ACB14B87-5A0F-40D0-8C78-4714672ACDD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9246" r="-1" b="44432"/>
          <a:stretch/>
        </p:blipFill>
        <p:spPr>
          <a:xfrm>
            <a:off x="5168353" y="3456432"/>
            <a:ext cx="7023646" cy="3401568"/>
          </a:xfrm>
          <a:custGeom>
            <a:avLst/>
            <a:gdLst/>
            <a:ahLst/>
            <a:cxnLst/>
            <a:rect l="l" t="t" r="r" b="b"/>
            <a:pathLst>
              <a:path w="7023646" h="3401568">
                <a:moveTo>
                  <a:pt x="749132" y="0"/>
                </a:moveTo>
                <a:lnTo>
                  <a:pt x="7023646" y="0"/>
                </a:lnTo>
                <a:lnTo>
                  <a:pt x="7023646" y="3401568"/>
                </a:lnTo>
                <a:lnTo>
                  <a:pt x="0" y="3401568"/>
                </a:lnTo>
                <a:lnTo>
                  <a:pt x="79008" y="3238906"/>
                </a:lnTo>
                <a:cubicBezTo>
                  <a:pt x="502362" y="2321466"/>
                  <a:pt x="749563" y="1215476"/>
                  <a:pt x="749563" y="24956"/>
                </a:cubicBezTo>
                <a:close/>
              </a:path>
            </a:pathLst>
          </a:custGeom>
        </p:spPr>
      </p:pic>
      <p:sp useBgFill="1">
        <p:nvSpPr>
          <p:cNvPr id="124" name="Freeform: Shape 123">
            <a:extLst>
              <a:ext uri="{FF2B5EF4-FFF2-40B4-BE49-F238E27FC236}">
                <a16:creationId xmlns:a16="http://schemas.microsoft.com/office/drawing/2014/main" id="{33F94DB1-BC5D-454D-845C-7BA3A1F4699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32965" cy="6858000"/>
          </a:xfrm>
          <a:custGeom>
            <a:avLst/>
            <a:gdLst>
              <a:gd name="connsiteX0" fmla="*/ 0 w 5932965"/>
              <a:gd name="connsiteY0" fmla="*/ 0 h 6858000"/>
              <a:gd name="connsiteX1" fmla="*/ 5140363 w 5932965"/>
              <a:gd name="connsiteY1" fmla="*/ 0 h 6858000"/>
              <a:gd name="connsiteX2" fmla="*/ 5152943 w 5932965"/>
              <a:gd name="connsiteY2" fmla="*/ 23550 h 6858000"/>
              <a:gd name="connsiteX3" fmla="*/ 5932965 w 5932965"/>
              <a:gd name="connsiteY3" fmla="*/ 3479505 h 6858000"/>
              <a:gd name="connsiteX4" fmla="*/ 5262410 w 5932965"/>
              <a:gd name="connsiteY4" fmla="*/ 6708999 h 6858000"/>
              <a:gd name="connsiteX5" fmla="*/ 5190385 w 5932965"/>
              <a:gd name="connsiteY5" fmla="*/ 6858000 h 6858000"/>
              <a:gd name="connsiteX6" fmla="*/ 0 w 593296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2965" h="6858000">
                <a:moveTo>
                  <a:pt x="0" y="0"/>
                </a:moveTo>
                <a:lnTo>
                  <a:pt x="5140363" y="0"/>
                </a:lnTo>
                <a:lnTo>
                  <a:pt x="5152943" y="23550"/>
                </a:lnTo>
                <a:cubicBezTo>
                  <a:pt x="5642847" y="987256"/>
                  <a:pt x="5932965" y="2183538"/>
                  <a:pt x="5932965" y="3479505"/>
                </a:cubicBezTo>
                <a:cubicBezTo>
                  <a:pt x="5932965" y="4675783"/>
                  <a:pt x="5685764" y="5787121"/>
                  <a:pt x="5262410" y="6708999"/>
                </a:cubicBezTo>
                <a:lnTo>
                  <a:pt x="519038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6" name="Freeform: Shape 125">
            <a:extLst>
              <a:ext uri="{FF2B5EF4-FFF2-40B4-BE49-F238E27FC236}">
                <a16:creationId xmlns:a16="http://schemas.microsoft.com/office/drawing/2014/main" id="{5676B86F-860B-4586-BCAA-C0650C09B7B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22333" cy="6858000"/>
          </a:xfrm>
          <a:custGeom>
            <a:avLst/>
            <a:gdLst>
              <a:gd name="connsiteX0" fmla="*/ 0 w 5922333"/>
              <a:gd name="connsiteY0" fmla="*/ 0 h 6858000"/>
              <a:gd name="connsiteX1" fmla="*/ 5129731 w 5922333"/>
              <a:gd name="connsiteY1" fmla="*/ 0 h 6858000"/>
              <a:gd name="connsiteX2" fmla="*/ 5142311 w 5922333"/>
              <a:gd name="connsiteY2" fmla="*/ 23550 h 6858000"/>
              <a:gd name="connsiteX3" fmla="*/ 5922333 w 5922333"/>
              <a:gd name="connsiteY3" fmla="*/ 3479505 h 6858000"/>
              <a:gd name="connsiteX4" fmla="*/ 5251778 w 5922333"/>
              <a:gd name="connsiteY4" fmla="*/ 6708999 h 6858000"/>
              <a:gd name="connsiteX5" fmla="*/ 5179753 w 5922333"/>
              <a:gd name="connsiteY5" fmla="*/ 6858000 h 6858000"/>
              <a:gd name="connsiteX6" fmla="*/ 0 w 592233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22333" h="6858000">
                <a:moveTo>
                  <a:pt x="0" y="0"/>
                </a:moveTo>
                <a:lnTo>
                  <a:pt x="5129731" y="0"/>
                </a:lnTo>
                <a:lnTo>
                  <a:pt x="5142311" y="23550"/>
                </a:lnTo>
                <a:cubicBezTo>
                  <a:pt x="5632215" y="987256"/>
                  <a:pt x="5922333" y="2183538"/>
                  <a:pt x="5922333" y="3479505"/>
                </a:cubicBezTo>
                <a:cubicBezTo>
                  <a:pt x="5922333" y="4675783"/>
                  <a:pt x="5675132" y="5787121"/>
                  <a:pt x="5251778" y="6708999"/>
                </a:cubicBezTo>
                <a:lnTo>
                  <a:pt x="5179753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420928-5347-457F-B173-2063AEDFF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685800"/>
            <a:ext cx="4922338" cy="132556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5300" b="1" dirty="0" smtClean="0">
                <a:latin typeface="Comic Sans MS" panose="030F0702030302020204" pitchFamily="66" charset="0"/>
              </a:rPr>
              <a:t>Jack</a:t>
            </a:r>
            <a:r>
              <a:rPr lang="en-US" sz="2900" b="1" dirty="0"/>
              <a:t/>
            </a:r>
            <a:br>
              <a:rPr lang="en-US" sz="2900" b="1" dirty="0"/>
            </a:br>
            <a:r>
              <a:rPr lang="en-US" sz="2900" dirty="0"/>
              <a:t/>
            </a:r>
            <a:br>
              <a:rPr lang="en-US" sz="2900" dirty="0"/>
            </a:br>
            <a:endParaRPr lang="en-US" sz="2900" dirty="0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8C818ED5-2F56-4171-9445-3AA4F446239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16867"/>
            <a:ext cx="128016" cy="653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DE74FCE8-866C-4AFA-B45C-FACE2A6094E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1" y="2089941"/>
            <a:ext cx="4970439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654FA1-0B85-423B-9F49-DF353CAF97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8056" y="2514600"/>
            <a:ext cx="4922338" cy="366674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114300" indent="-228600">
              <a:buFont typeface="Arial" panose="020B0604020202020204" pitchFamily="34" charset="0"/>
              <a:buChar char="•"/>
            </a:pPr>
            <a:endParaRPr lang="en-US" b="1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dirty="0">
                <a:latin typeface="Comic Sans MS" panose="030F0702030302020204" pitchFamily="66" charset="0"/>
              </a:rPr>
              <a:t>Project Choice NHS – RVI </a:t>
            </a:r>
            <a:r>
              <a:rPr lang="en-US" dirty="0" smtClean="0">
                <a:latin typeface="Comic Sans MS" panose="030F0702030302020204" pitchFamily="66" charset="0"/>
              </a:rPr>
              <a:t>                               Hospital </a:t>
            </a:r>
            <a:r>
              <a:rPr lang="en-US" dirty="0">
                <a:latin typeface="Comic Sans MS" panose="030F0702030302020204" pitchFamily="66" charset="0"/>
              </a:rPr>
              <a:t>Linen Department 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dirty="0" err="1">
                <a:latin typeface="Comic Sans MS" panose="030F0702030302020204" pitchFamily="66" charset="0"/>
              </a:rPr>
              <a:t>Hedleys</a:t>
            </a:r>
            <a:r>
              <a:rPr lang="en-US" dirty="0">
                <a:latin typeface="Comic Sans MS" panose="030F0702030302020204" pitchFamily="66" charset="0"/>
              </a:rPr>
              <a:t> Able 2 </a:t>
            </a:r>
            <a:r>
              <a:rPr lang="en-US" dirty="0" smtClean="0">
                <a:latin typeface="Comic Sans MS" panose="030F0702030302020204" pitchFamily="66" charset="0"/>
              </a:rPr>
              <a:t>- Support </a:t>
            </a:r>
            <a:r>
              <a:rPr lang="en-US" dirty="0">
                <a:latin typeface="Comic Sans MS" panose="030F0702030302020204" pitchFamily="66" charset="0"/>
              </a:rPr>
              <a:t>Assistant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b="1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8327" y="4133481"/>
            <a:ext cx="2780017" cy="11583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055" y="5381244"/>
            <a:ext cx="3819525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5089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5">
        <p15:prstTrans prst="prestige"/>
      </p:transition>
    </mc:Choice>
    <mc:Fallback xmlns="">
      <p:transition spd="slow" advTm="300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2D6FBB9D-1CAA-4D05-AB33-BABDFE17B8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7" name="Rectangle 136">
            <a:extLst>
              <a:ext uri="{FF2B5EF4-FFF2-40B4-BE49-F238E27FC236}">
                <a16:creationId xmlns:a16="http://schemas.microsoft.com/office/drawing/2014/main" id="{04727B71-B4B6-4823-80A1-68C40B4751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79A6DB05-9FB5-4B07-8675-74C23D4FD89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1" name="Rectangle 140">
            <a:extLst>
              <a:ext uri="{FF2B5EF4-FFF2-40B4-BE49-F238E27FC236}">
                <a16:creationId xmlns:a16="http://schemas.microsoft.com/office/drawing/2014/main" id="{231BF440-39FA-4087-84CC-2EEC0BBDAF2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8" descr="A person standing in a room&#10;&#10;Description automatically generated">
            <a:extLst>
              <a:ext uri="{FF2B5EF4-FFF2-40B4-BE49-F238E27FC236}">
                <a16:creationId xmlns:a16="http://schemas.microsoft.com/office/drawing/2014/main" id="{5273798B-87A3-4029-9F02-ACFFE76DCD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524" r="-2" b="22089"/>
          <a:stretch/>
        </p:blipFill>
        <p:spPr>
          <a:xfrm>
            <a:off x="4883025" y="10"/>
            <a:ext cx="7308975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pic>
        <p:nvPicPr>
          <p:cNvPr id="7" name="Picture 7" descr="A group of people standing in a room&#10;&#10;Description automatically generated">
            <a:extLst>
              <a:ext uri="{FF2B5EF4-FFF2-40B4-BE49-F238E27FC236}">
                <a16:creationId xmlns:a16="http://schemas.microsoft.com/office/drawing/2014/main" id="{50600560-A52F-4116-B989-FBF2D1968F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782" r="-2" b="19831"/>
          <a:stretch/>
        </p:blipFill>
        <p:spPr>
          <a:xfrm>
            <a:off x="4883025" y="3493008"/>
            <a:ext cx="7308975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</p:spPr>
      </p:pic>
      <p:sp useBgFill="1">
        <p:nvSpPr>
          <p:cNvPr id="143" name="Freeform: Shape 142">
            <a:extLst>
              <a:ext uri="{FF2B5EF4-FFF2-40B4-BE49-F238E27FC236}">
                <a16:creationId xmlns:a16="http://schemas.microsoft.com/office/drawing/2014/main" id="{F04E4CBA-303B-48BD-8451-C2701CB0EEB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4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4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4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4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5" name="Freeform: Shape 144">
            <a:extLst>
              <a:ext uri="{FF2B5EF4-FFF2-40B4-BE49-F238E27FC236}">
                <a16:creationId xmlns:a16="http://schemas.microsoft.com/office/drawing/2014/main" id="{F6CA58B3-AFCC-4A40-9882-50D5080879B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7332" cy="6858000"/>
          </a:xfrm>
          <a:custGeom>
            <a:avLst/>
            <a:gdLst>
              <a:gd name="connsiteX0" fmla="*/ 0 w 6087332"/>
              <a:gd name="connsiteY0" fmla="*/ 0 h 6858000"/>
              <a:gd name="connsiteX1" fmla="*/ 4874355 w 6087332"/>
              <a:gd name="connsiteY1" fmla="*/ 0 h 6858000"/>
              <a:gd name="connsiteX2" fmla="*/ 4937337 w 6087332"/>
              <a:gd name="connsiteY2" fmla="*/ 69271 h 6858000"/>
              <a:gd name="connsiteX3" fmla="*/ 6087332 w 6087332"/>
              <a:gd name="connsiteY3" fmla="*/ 3429000 h 6858000"/>
              <a:gd name="connsiteX4" fmla="*/ 4937337 w 6087332"/>
              <a:gd name="connsiteY4" fmla="*/ 6788730 h 6858000"/>
              <a:gd name="connsiteX5" fmla="*/ 4874355 w 6087332"/>
              <a:gd name="connsiteY5" fmla="*/ 6858000 h 6858000"/>
              <a:gd name="connsiteX6" fmla="*/ 0 w 6087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7332" h="6858000">
                <a:moveTo>
                  <a:pt x="0" y="0"/>
                </a:moveTo>
                <a:lnTo>
                  <a:pt x="4874355" y="0"/>
                </a:lnTo>
                <a:lnTo>
                  <a:pt x="4937337" y="69271"/>
                </a:lnTo>
                <a:cubicBezTo>
                  <a:pt x="5647863" y="929100"/>
                  <a:pt x="6087332" y="2116944"/>
                  <a:pt x="6087332" y="3429000"/>
                </a:cubicBezTo>
                <a:cubicBezTo>
                  <a:pt x="6087332" y="4741056"/>
                  <a:pt x="5647863" y="5928900"/>
                  <a:pt x="4937337" y="6788730"/>
                </a:cubicBezTo>
                <a:lnTo>
                  <a:pt x="4874355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420928-5347-457F-B173-2063AEDFF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3" y="859536"/>
            <a:ext cx="4832802" cy="1243584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5300" b="1" dirty="0" smtClean="0">
                <a:latin typeface="Comic Sans MS" panose="030F0702030302020204" pitchFamily="66" charset="0"/>
              </a:rPr>
              <a:t>Richard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75C56826-D4E5-42ED-8529-079651CB300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52144"/>
            <a:ext cx="128016" cy="653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82095FCE-EF05-4443-B97A-85DEE3A5CA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185062"/>
            <a:ext cx="498348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654FA1-0B85-423B-9F49-DF353CAF97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8912" y="2512611"/>
            <a:ext cx="4832803" cy="3664351"/>
          </a:xfrm>
        </p:spPr>
        <p:txBody>
          <a:bodyPr vert="horz" lIns="91440" tIns="45720" rIns="91440" bIns="45720" rtlCol="0">
            <a:normAutofit/>
          </a:bodyPr>
          <a:lstStyle/>
          <a:p>
            <a:pPr marL="114300" indent="-228600">
              <a:buFont typeface="Arial" panose="020B0604020202020204" pitchFamily="34" charset="0"/>
              <a:buChar char="•"/>
            </a:pPr>
            <a:endParaRPr lang="en-US" b="1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b="1" dirty="0">
                <a:latin typeface="Comic Sans MS" panose="030F0702030302020204" pitchFamily="66" charset="0"/>
              </a:rPr>
              <a:t>The Tim Lamb Centre - Admin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b="1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28" y="3676502"/>
            <a:ext cx="1956986" cy="1956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9689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990">
        <p15:prstTrans prst="prestige"/>
      </p:transition>
    </mc:Choice>
    <mc:Fallback xmlns="">
      <p:transition spd="slow" advTm="299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6057E0BB-58EB-465F-AD1E-92692B4B687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43092B-45F9-43C0-A5CA-3DF27C990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313583"/>
            <a:ext cx="10515600" cy="109205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5200" dirty="0">
                <a:latin typeface="Comic Sans MS" panose="030F0702030302020204" pitchFamily="66" charset="0"/>
              </a:rPr>
              <a:t>Year 13 Students</a:t>
            </a:r>
            <a:r>
              <a:rPr lang="en-US" sz="5200" dirty="0"/>
              <a:t> </a:t>
            </a:r>
          </a:p>
        </p:txBody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284A8429-F65A-490D-96E4-1158D3E8A02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199" y="5453947"/>
            <a:ext cx="10515599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0D2DED-AAFF-432B-882F-E33ACD6C58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20086" y="5549964"/>
            <a:ext cx="9751823" cy="582612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4000" dirty="0">
                <a:latin typeface="Comic Sans MS" panose="030F0702030302020204" pitchFamily="66" charset="0"/>
              </a:rPr>
              <a:t>Work Experience </a:t>
            </a:r>
            <a:r>
              <a:rPr lang="en-US" sz="4000" dirty="0" smtClean="0">
                <a:latin typeface="Comic Sans MS" panose="030F0702030302020204" pitchFamily="66" charset="0"/>
              </a:rPr>
              <a:t>Placements</a:t>
            </a:r>
            <a:r>
              <a:rPr lang="en-US" sz="4000" dirty="0"/>
              <a:t> 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F022291-A82B-4D23-A1E0-5F9BD684669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041136" y="5917696"/>
            <a:ext cx="109728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6307" y="1200800"/>
            <a:ext cx="4876800" cy="24098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083" y="1169730"/>
            <a:ext cx="4962237" cy="2397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1781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910">
        <p15:prstTrans prst="prestige"/>
      </p:transition>
    </mc:Choice>
    <mc:Fallback xmlns="">
      <p:transition spd="slow" advTm="291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8" name="Rectangle 98">
            <a:extLst>
              <a:ext uri="{FF2B5EF4-FFF2-40B4-BE49-F238E27FC236}">
                <a16:creationId xmlns:a16="http://schemas.microsoft.com/office/drawing/2014/main" id="{2D6FBB9D-1CAA-4D05-AB33-BABDFE17B8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69" name="Rectangle 100">
            <a:extLst>
              <a:ext uri="{FF2B5EF4-FFF2-40B4-BE49-F238E27FC236}">
                <a16:creationId xmlns:a16="http://schemas.microsoft.com/office/drawing/2014/main" id="{04727B71-B4B6-4823-80A1-68C40B4751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0" name="Rectangle 102">
            <a:extLst>
              <a:ext uri="{FF2B5EF4-FFF2-40B4-BE49-F238E27FC236}">
                <a16:creationId xmlns:a16="http://schemas.microsoft.com/office/drawing/2014/main" id="{79A6DB05-9FB5-4B07-8675-74C23D4FD89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71" name="Rectangle 104">
            <a:extLst>
              <a:ext uri="{FF2B5EF4-FFF2-40B4-BE49-F238E27FC236}">
                <a16:creationId xmlns:a16="http://schemas.microsoft.com/office/drawing/2014/main" id="{B43B9CA2-4B31-4ACD-9A9F-B8E6C642038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8" descr="A group of people sitting at a table in front of a window&#10;&#10;Description automatically generated">
            <a:extLst>
              <a:ext uri="{FF2B5EF4-FFF2-40B4-BE49-F238E27FC236}">
                <a16:creationId xmlns:a16="http://schemas.microsoft.com/office/drawing/2014/main" id="{8131CAA8-51F7-429A-B8B8-FD712CC6BD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212" r="-3" b="26901"/>
          <a:stretch/>
        </p:blipFill>
        <p:spPr>
          <a:xfrm>
            <a:off x="8529321" y="10"/>
            <a:ext cx="3662680" cy="3401558"/>
          </a:xfrm>
          <a:custGeom>
            <a:avLst/>
            <a:gdLst/>
            <a:ahLst/>
            <a:cxnLst/>
            <a:rect l="l" t="t" r="r" b="b"/>
            <a:pathLst>
              <a:path w="3662680" h="3401568">
                <a:moveTo>
                  <a:pt x="0" y="0"/>
                </a:moveTo>
                <a:lnTo>
                  <a:pt x="3662680" y="0"/>
                </a:lnTo>
                <a:lnTo>
                  <a:pt x="3662680" y="3401568"/>
                </a:lnTo>
                <a:lnTo>
                  <a:pt x="774527" y="3401568"/>
                </a:lnTo>
                <a:lnTo>
                  <a:pt x="769892" y="3133175"/>
                </a:lnTo>
                <a:cubicBezTo>
                  <a:pt x="732577" y="2055441"/>
                  <a:pt x="492520" y="1056020"/>
                  <a:pt x="104445" y="215033"/>
                </a:cubicBezTo>
                <a:close/>
              </a:path>
            </a:pathLst>
          </a:custGeom>
        </p:spPr>
      </p:pic>
      <p:pic>
        <p:nvPicPr>
          <p:cNvPr id="5" name="Picture 5" descr="A person standing in front of a store filled with lots of food&#10;&#10;Description automatically generated">
            <a:extLst>
              <a:ext uri="{FF2B5EF4-FFF2-40B4-BE49-F238E27FC236}">
                <a16:creationId xmlns:a16="http://schemas.microsoft.com/office/drawing/2014/main" id="{84DE30E7-F9F7-45B8-B46D-1B855245F71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283" b="22767"/>
          <a:stretch/>
        </p:blipFill>
        <p:spPr>
          <a:xfrm>
            <a:off x="5115314" y="10"/>
            <a:ext cx="4118110" cy="3401558"/>
          </a:xfrm>
          <a:custGeom>
            <a:avLst/>
            <a:gdLst/>
            <a:ahLst/>
            <a:cxnLst/>
            <a:rect l="l" t="t" r="r" b="b"/>
            <a:pathLst>
              <a:path w="4118110" h="3401568">
                <a:moveTo>
                  <a:pt x="0" y="0"/>
                </a:moveTo>
                <a:lnTo>
                  <a:pt x="3343575" y="0"/>
                </a:lnTo>
                <a:lnTo>
                  <a:pt x="3448028" y="215050"/>
                </a:lnTo>
                <a:cubicBezTo>
                  <a:pt x="3836103" y="1056037"/>
                  <a:pt x="4076161" y="2055458"/>
                  <a:pt x="4113475" y="3133192"/>
                </a:cubicBezTo>
                <a:lnTo>
                  <a:pt x="4118110" y="3401568"/>
                </a:lnTo>
                <a:lnTo>
                  <a:pt x="801224" y="3401568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3" name="Picture 4" descr="A person standing in a kitchen&#10;&#10;Description automatically generated">
            <a:extLst>
              <a:ext uri="{FF2B5EF4-FFF2-40B4-BE49-F238E27FC236}">
                <a16:creationId xmlns:a16="http://schemas.microsoft.com/office/drawing/2014/main" id="{1D48F379-7271-42F5-B695-E9C00D35705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7947" r="-1" b="35730"/>
          <a:stretch/>
        </p:blipFill>
        <p:spPr>
          <a:xfrm>
            <a:off x="5168353" y="3456432"/>
            <a:ext cx="6937382" cy="3372813"/>
          </a:xfrm>
          <a:custGeom>
            <a:avLst/>
            <a:gdLst/>
            <a:ahLst/>
            <a:cxnLst/>
            <a:rect l="l" t="t" r="r" b="b"/>
            <a:pathLst>
              <a:path w="7023646" h="3401568">
                <a:moveTo>
                  <a:pt x="749132" y="0"/>
                </a:moveTo>
                <a:lnTo>
                  <a:pt x="7023646" y="0"/>
                </a:lnTo>
                <a:lnTo>
                  <a:pt x="7023646" y="3401568"/>
                </a:lnTo>
                <a:lnTo>
                  <a:pt x="0" y="3401568"/>
                </a:lnTo>
                <a:lnTo>
                  <a:pt x="79008" y="3238906"/>
                </a:lnTo>
                <a:cubicBezTo>
                  <a:pt x="502362" y="2321466"/>
                  <a:pt x="749563" y="1215476"/>
                  <a:pt x="749563" y="24956"/>
                </a:cubicBezTo>
                <a:close/>
              </a:path>
            </a:pathLst>
          </a:custGeom>
        </p:spPr>
      </p:pic>
      <p:sp useBgFill="1">
        <p:nvSpPr>
          <p:cNvPr id="172" name="Freeform: Shape 106">
            <a:extLst>
              <a:ext uri="{FF2B5EF4-FFF2-40B4-BE49-F238E27FC236}">
                <a16:creationId xmlns:a16="http://schemas.microsoft.com/office/drawing/2014/main" id="{33F94DB1-BC5D-454D-845C-7BA3A1F4699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32965" cy="6858000"/>
          </a:xfrm>
          <a:custGeom>
            <a:avLst/>
            <a:gdLst>
              <a:gd name="connsiteX0" fmla="*/ 0 w 5932965"/>
              <a:gd name="connsiteY0" fmla="*/ 0 h 6858000"/>
              <a:gd name="connsiteX1" fmla="*/ 5140363 w 5932965"/>
              <a:gd name="connsiteY1" fmla="*/ 0 h 6858000"/>
              <a:gd name="connsiteX2" fmla="*/ 5152943 w 5932965"/>
              <a:gd name="connsiteY2" fmla="*/ 23550 h 6858000"/>
              <a:gd name="connsiteX3" fmla="*/ 5932965 w 5932965"/>
              <a:gd name="connsiteY3" fmla="*/ 3479505 h 6858000"/>
              <a:gd name="connsiteX4" fmla="*/ 5262410 w 5932965"/>
              <a:gd name="connsiteY4" fmla="*/ 6708999 h 6858000"/>
              <a:gd name="connsiteX5" fmla="*/ 5190385 w 5932965"/>
              <a:gd name="connsiteY5" fmla="*/ 6858000 h 6858000"/>
              <a:gd name="connsiteX6" fmla="*/ 0 w 593296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2965" h="6858000">
                <a:moveTo>
                  <a:pt x="0" y="0"/>
                </a:moveTo>
                <a:lnTo>
                  <a:pt x="5140363" y="0"/>
                </a:lnTo>
                <a:lnTo>
                  <a:pt x="5152943" y="23550"/>
                </a:lnTo>
                <a:cubicBezTo>
                  <a:pt x="5642847" y="987256"/>
                  <a:pt x="5932965" y="2183538"/>
                  <a:pt x="5932965" y="3479505"/>
                </a:cubicBezTo>
                <a:cubicBezTo>
                  <a:pt x="5932965" y="4675783"/>
                  <a:pt x="5685764" y="5787121"/>
                  <a:pt x="5262410" y="6708999"/>
                </a:cubicBezTo>
                <a:lnTo>
                  <a:pt x="519038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73" name="Freeform: Shape 108">
            <a:extLst>
              <a:ext uri="{FF2B5EF4-FFF2-40B4-BE49-F238E27FC236}">
                <a16:creationId xmlns:a16="http://schemas.microsoft.com/office/drawing/2014/main" id="{5676B86F-860B-4586-BCAA-C0650C09B7B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22333" cy="6858000"/>
          </a:xfrm>
          <a:custGeom>
            <a:avLst/>
            <a:gdLst>
              <a:gd name="connsiteX0" fmla="*/ 0 w 5922333"/>
              <a:gd name="connsiteY0" fmla="*/ 0 h 6858000"/>
              <a:gd name="connsiteX1" fmla="*/ 5129731 w 5922333"/>
              <a:gd name="connsiteY1" fmla="*/ 0 h 6858000"/>
              <a:gd name="connsiteX2" fmla="*/ 5142311 w 5922333"/>
              <a:gd name="connsiteY2" fmla="*/ 23550 h 6858000"/>
              <a:gd name="connsiteX3" fmla="*/ 5922333 w 5922333"/>
              <a:gd name="connsiteY3" fmla="*/ 3479505 h 6858000"/>
              <a:gd name="connsiteX4" fmla="*/ 5251778 w 5922333"/>
              <a:gd name="connsiteY4" fmla="*/ 6708999 h 6858000"/>
              <a:gd name="connsiteX5" fmla="*/ 5179753 w 5922333"/>
              <a:gd name="connsiteY5" fmla="*/ 6858000 h 6858000"/>
              <a:gd name="connsiteX6" fmla="*/ 0 w 592233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22333" h="6858000">
                <a:moveTo>
                  <a:pt x="0" y="0"/>
                </a:moveTo>
                <a:lnTo>
                  <a:pt x="5129731" y="0"/>
                </a:lnTo>
                <a:lnTo>
                  <a:pt x="5142311" y="23550"/>
                </a:lnTo>
                <a:cubicBezTo>
                  <a:pt x="5632215" y="987256"/>
                  <a:pt x="5922333" y="2183538"/>
                  <a:pt x="5922333" y="3479505"/>
                </a:cubicBezTo>
                <a:cubicBezTo>
                  <a:pt x="5922333" y="4675783"/>
                  <a:pt x="5675132" y="5787121"/>
                  <a:pt x="5251778" y="6708999"/>
                </a:cubicBezTo>
                <a:lnTo>
                  <a:pt x="5179753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420928-5347-457F-B173-2063AEDFF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685800"/>
            <a:ext cx="4922338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800" dirty="0" smtClean="0">
                <a:latin typeface="Comic Sans MS" panose="030F0702030302020204" pitchFamily="66" charset="0"/>
              </a:rPr>
              <a:t>Jordon</a:t>
            </a:r>
            <a:r>
              <a:rPr lang="en-US" sz="5400" b="1" dirty="0" smtClean="0">
                <a:latin typeface="Comic Sans MS" panose="030F0702030302020204" pitchFamily="66" charset="0"/>
              </a:rPr>
              <a:t> </a:t>
            </a:r>
            <a:endParaRPr lang="en-US" sz="5400" b="1" dirty="0">
              <a:latin typeface="Comic Sans MS" panose="030F0702030302020204" pitchFamily="66" charset="0"/>
            </a:endParaRPr>
          </a:p>
        </p:txBody>
      </p:sp>
      <p:sp>
        <p:nvSpPr>
          <p:cNvPr id="174" name="Rectangle 110">
            <a:extLst>
              <a:ext uri="{FF2B5EF4-FFF2-40B4-BE49-F238E27FC236}">
                <a16:creationId xmlns:a16="http://schemas.microsoft.com/office/drawing/2014/main" id="{8C818ED5-2F56-4171-9445-3AA4F446239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16867"/>
            <a:ext cx="128016" cy="653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5" name="Rectangle 112">
            <a:extLst>
              <a:ext uri="{FF2B5EF4-FFF2-40B4-BE49-F238E27FC236}">
                <a16:creationId xmlns:a16="http://schemas.microsoft.com/office/drawing/2014/main" id="{DE74FCE8-866C-4AFA-B45C-FACE2A6094E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1" y="2089941"/>
            <a:ext cx="4970439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654FA1-0B85-423B-9F49-DF353CAF97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8056" y="2514600"/>
            <a:ext cx="4922338" cy="366674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114300" indent="-228600">
              <a:buFont typeface="Arial" panose="020B0604020202020204" pitchFamily="34" charset="0"/>
              <a:buChar char="•"/>
            </a:pPr>
            <a:endParaRPr lang="en-US" b="1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>
                <a:latin typeface="Comic Sans MS" panose="030F0702030302020204" pitchFamily="66" charset="0"/>
              </a:rPr>
              <a:t>Project Choice NHS – QE Hospital Treatment Café 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b="1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595" y="4347972"/>
            <a:ext cx="2786113" cy="115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9964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157">
        <p15:prstTrans prst="prestige"/>
      </p:transition>
    </mc:Choice>
    <mc:Fallback xmlns="">
      <p:transition spd="slow" advTm="315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7" name="Rectangle 115">
            <a:extLst>
              <a:ext uri="{FF2B5EF4-FFF2-40B4-BE49-F238E27FC236}">
                <a16:creationId xmlns:a16="http://schemas.microsoft.com/office/drawing/2014/main" id="{2D6FBB9D-1CAA-4D05-AB33-BABDFE17B8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78" name="Rectangle 117">
            <a:extLst>
              <a:ext uri="{FF2B5EF4-FFF2-40B4-BE49-F238E27FC236}">
                <a16:creationId xmlns:a16="http://schemas.microsoft.com/office/drawing/2014/main" id="{04727B71-B4B6-4823-80A1-68C40B4751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9" name="Rectangle 119">
            <a:extLst>
              <a:ext uri="{FF2B5EF4-FFF2-40B4-BE49-F238E27FC236}">
                <a16:creationId xmlns:a16="http://schemas.microsoft.com/office/drawing/2014/main" id="{79A6DB05-9FB5-4B07-8675-74C23D4FD89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80" name="Rectangle 121">
            <a:extLst>
              <a:ext uri="{FF2B5EF4-FFF2-40B4-BE49-F238E27FC236}">
                <a16:creationId xmlns:a16="http://schemas.microsoft.com/office/drawing/2014/main" id="{B3F59054-3394-4D87-8BD0-A28DCD47F1B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8" descr="A picture containing person, indoor, standing, person&#10;&#10;Description automatically generated">
            <a:extLst>
              <a:ext uri="{FF2B5EF4-FFF2-40B4-BE49-F238E27FC236}">
                <a16:creationId xmlns:a16="http://schemas.microsoft.com/office/drawing/2014/main" id="{F3E63DB3-4714-4F90-BF25-7735377D5F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195" r="19198"/>
          <a:stretch/>
        </p:blipFill>
        <p:spPr>
          <a:xfrm>
            <a:off x="7381653" y="10"/>
            <a:ext cx="4810347" cy="6857990"/>
          </a:xfrm>
          <a:custGeom>
            <a:avLst/>
            <a:gdLst/>
            <a:ahLst/>
            <a:cxnLst/>
            <a:rect l="l" t="t" r="r" b="b"/>
            <a:pathLst>
              <a:path w="4817171" h="6858000">
                <a:moveTo>
                  <a:pt x="22751" y="0"/>
                </a:moveTo>
                <a:lnTo>
                  <a:pt x="4817171" y="0"/>
                </a:lnTo>
                <a:lnTo>
                  <a:pt x="4817171" y="6858000"/>
                </a:lnTo>
                <a:lnTo>
                  <a:pt x="0" y="6858000"/>
                </a:lnTo>
                <a:lnTo>
                  <a:pt x="6679" y="6845555"/>
                </a:lnTo>
                <a:cubicBezTo>
                  <a:pt x="496584" y="5886487"/>
                  <a:pt x="786702" y="4695963"/>
                  <a:pt x="786702" y="3406233"/>
                </a:cubicBezTo>
                <a:cubicBezTo>
                  <a:pt x="786702" y="2215714"/>
                  <a:pt x="539501" y="1109724"/>
                  <a:pt x="116147" y="192283"/>
                </a:cubicBezTo>
                <a:close/>
              </a:path>
            </a:pathLst>
          </a:custGeom>
        </p:spPr>
      </p:pic>
      <p:pic>
        <p:nvPicPr>
          <p:cNvPr id="9" name="Picture 9" descr="A person standing in front of a book shelf&#10;&#10;Description automatically generated">
            <a:extLst>
              <a:ext uri="{FF2B5EF4-FFF2-40B4-BE49-F238E27FC236}">
                <a16:creationId xmlns:a16="http://schemas.microsoft.com/office/drawing/2014/main" id="{0E0C06A7-3EB0-4A7E-83EC-13028D9C036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733" r="-2" b="2180"/>
          <a:stretch/>
        </p:blipFill>
        <p:spPr>
          <a:xfrm>
            <a:off x="313638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7" name="Picture 7" descr="Two people standing in a kitchen&#10;&#10;Description automatically generated">
            <a:extLst>
              <a:ext uri="{FF2B5EF4-FFF2-40B4-BE49-F238E27FC236}">
                <a16:creationId xmlns:a16="http://schemas.microsoft.com/office/drawing/2014/main" id="{C8F99C78-7464-460A-BB20-53FA5C6333B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919" r="2" b="2"/>
          <a:stretch/>
        </p:blipFill>
        <p:spPr>
          <a:xfrm>
            <a:off x="3189428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181" name="Freeform: Shape 123">
            <a:extLst>
              <a:ext uri="{FF2B5EF4-FFF2-40B4-BE49-F238E27FC236}">
                <a16:creationId xmlns:a16="http://schemas.microsoft.com/office/drawing/2014/main" id="{2FE0ABA9-CAF1-4816-837D-5F28AAA08E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82" name="Freeform: Shape 125">
            <a:extLst>
              <a:ext uri="{FF2B5EF4-FFF2-40B4-BE49-F238E27FC236}">
                <a16:creationId xmlns:a16="http://schemas.microsoft.com/office/drawing/2014/main" id="{BC8B9C14-70F0-4F42-85FF-0DD3D5A585A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420928-5347-457F-B173-2063AEDFF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685800"/>
            <a:ext cx="2807208" cy="132556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5300" b="1" dirty="0" err="1" smtClean="0">
                <a:latin typeface="Comic Sans MS" panose="030F0702030302020204" pitchFamily="66" charset="0"/>
              </a:rPr>
              <a:t>Celisa</a:t>
            </a:r>
            <a:r>
              <a:rPr lang="en-US" sz="2200" b="1" dirty="0"/>
              <a:t/>
            </a:r>
            <a:br>
              <a:rPr lang="en-US" sz="2200" b="1" dirty="0"/>
            </a:br>
            <a:r>
              <a:rPr lang="en-US" sz="2200" b="1" dirty="0"/>
              <a:t/>
            </a:r>
            <a:br>
              <a:rPr lang="en-US" sz="2200" b="1" dirty="0"/>
            </a:br>
            <a:endParaRPr lang="en-US" sz="2200" b="1" dirty="0"/>
          </a:p>
        </p:txBody>
      </p:sp>
      <p:sp>
        <p:nvSpPr>
          <p:cNvPr id="183" name="Rectangle 185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6856"/>
            <a:ext cx="128016" cy="653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4" name="Rectangle 187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654FA1-0B85-423B-9F49-DF353CAF97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-1293" y="2236782"/>
            <a:ext cx="4166892" cy="392277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114300" indent="-228600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>
                <a:latin typeface="Comic Sans MS" panose="030F0702030302020204" pitchFamily="66" charset="0"/>
              </a:rPr>
              <a:t>Marie Curie  - Shop Assistant</a:t>
            </a:r>
            <a:r>
              <a:rPr lang="en-US" sz="2000" dirty="0"/>
              <a:t> </a:t>
            </a:r>
            <a:r>
              <a:rPr lang="en-US" sz="1700" dirty="0"/>
              <a:t> 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17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10" y="3698366"/>
            <a:ext cx="3295650" cy="139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0887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294">
        <p15:prstTrans prst="prestige"/>
      </p:transition>
    </mc:Choice>
    <mc:Fallback xmlns="">
      <p:transition spd="slow" advTm="329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5" name="Rectangle 124">
            <a:extLst>
              <a:ext uri="{FF2B5EF4-FFF2-40B4-BE49-F238E27FC236}">
                <a16:creationId xmlns:a16="http://schemas.microsoft.com/office/drawing/2014/main" id="{2D6FBB9D-1CAA-4D05-AB33-BABDFE17B8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7" name="Rectangle 126">
            <a:extLst>
              <a:ext uri="{FF2B5EF4-FFF2-40B4-BE49-F238E27FC236}">
                <a16:creationId xmlns:a16="http://schemas.microsoft.com/office/drawing/2014/main" id="{04727B71-B4B6-4823-80A1-68C40B4751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79A6DB05-9FB5-4B07-8675-74C23D4FD89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93" name="Rectangle 192">
            <a:extLst>
              <a:ext uri="{FF2B5EF4-FFF2-40B4-BE49-F238E27FC236}">
                <a16:creationId xmlns:a16="http://schemas.microsoft.com/office/drawing/2014/main" id="{63F5877B-98C7-49DD-83AB-0F6F57CB65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5" descr="A person standing in a kitchen preparing food&#10;&#10;Description automatically generated">
            <a:extLst>
              <a:ext uri="{FF2B5EF4-FFF2-40B4-BE49-F238E27FC236}">
                <a16:creationId xmlns:a16="http://schemas.microsoft.com/office/drawing/2014/main" id="{BB1E57C4-80A6-462E-BAD7-484805D0B1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66" r="5269"/>
          <a:stretch/>
        </p:blipFill>
        <p:spPr>
          <a:xfrm>
            <a:off x="7364078" y="-18"/>
            <a:ext cx="4827922" cy="6857999"/>
          </a:xfrm>
          <a:custGeom>
            <a:avLst/>
            <a:gdLst/>
            <a:ahLst/>
            <a:cxnLst/>
            <a:rect l="l" t="t" r="r" b="b"/>
            <a:pathLst>
              <a:path w="4827922" h="6858000">
                <a:moveTo>
                  <a:pt x="4441" y="0"/>
                </a:moveTo>
                <a:lnTo>
                  <a:pt x="4827922" y="0"/>
                </a:lnTo>
                <a:lnTo>
                  <a:pt x="4827922" y="6858000"/>
                </a:lnTo>
                <a:lnTo>
                  <a:pt x="0" y="6858000"/>
                </a:lnTo>
                <a:lnTo>
                  <a:pt x="106674" y="6638378"/>
                </a:lnTo>
                <a:cubicBezTo>
                  <a:pt x="530028" y="5720938"/>
                  <a:pt x="777229" y="4614948"/>
                  <a:pt x="777229" y="3424428"/>
                </a:cubicBezTo>
                <a:cubicBezTo>
                  <a:pt x="777229" y="2233909"/>
                  <a:pt x="530028" y="1127919"/>
                  <a:pt x="106674" y="210478"/>
                </a:cubicBezTo>
                <a:close/>
              </a:path>
            </a:pathLst>
          </a:custGeom>
        </p:spPr>
      </p:pic>
      <p:pic>
        <p:nvPicPr>
          <p:cNvPr id="3" name="Picture 4" descr="A person standing in front of a building&#10;&#10;Description automatically generated">
            <a:extLst>
              <a:ext uri="{FF2B5EF4-FFF2-40B4-BE49-F238E27FC236}">
                <a16:creationId xmlns:a16="http://schemas.microsoft.com/office/drawing/2014/main" id="{261154F4-67E2-4F49-A6AF-E74F78AE81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680" r="15008"/>
          <a:stretch/>
        </p:blipFill>
        <p:spPr>
          <a:xfrm>
            <a:off x="3119360" y="18"/>
            <a:ext cx="4966290" cy="6857999"/>
          </a:xfrm>
          <a:custGeom>
            <a:avLst/>
            <a:gdLst/>
            <a:ahLst/>
            <a:cxnLst/>
            <a:rect l="l" t="t" r="r" b="b"/>
            <a:pathLst>
              <a:path w="4966290" h="6857999">
                <a:moveTo>
                  <a:pt x="0" y="0"/>
                </a:moveTo>
                <a:lnTo>
                  <a:pt x="4188230" y="0"/>
                </a:lnTo>
                <a:lnTo>
                  <a:pt x="4295735" y="210478"/>
                </a:lnTo>
                <a:cubicBezTo>
                  <a:pt x="4719089" y="1127919"/>
                  <a:pt x="4966290" y="2233909"/>
                  <a:pt x="4966290" y="3424428"/>
                </a:cubicBezTo>
                <a:cubicBezTo>
                  <a:pt x="4966290" y="4614948"/>
                  <a:pt x="4719089" y="5720938"/>
                  <a:pt x="4295735" y="6638378"/>
                </a:cubicBezTo>
                <a:lnTo>
                  <a:pt x="4183560" y="6857999"/>
                </a:lnTo>
                <a:lnTo>
                  <a:pt x="53039" y="6857999"/>
                </a:lnTo>
                <a:lnTo>
                  <a:pt x="132047" y="6695338"/>
                </a:lnTo>
                <a:cubicBezTo>
                  <a:pt x="555401" y="5777898"/>
                  <a:pt x="802602" y="4671908"/>
                  <a:pt x="802602" y="3481388"/>
                </a:cubicBezTo>
                <a:cubicBezTo>
                  <a:pt x="802602" y="2191659"/>
                  <a:pt x="512484" y="1001134"/>
                  <a:pt x="22579" y="42066"/>
                </a:cubicBezTo>
                <a:close/>
              </a:path>
            </a:pathLst>
          </a:custGeom>
        </p:spPr>
      </p:pic>
      <p:sp useBgFill="1">
        <p:nvSpPr>
          <p:cNvPr id="195" name="Freeform: Shape 194">
            <a:extLst>
              <a:ext uri="{FF2B5EF4-FFF2-40B4-BE49-F238E27FC236}">
                <a16:creationId xmlns:a16="http://schemas.microsoft.com/office/drawing/2014/main" id="{4EA91930-66BC-4C41-B4F5-C31EB216F64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97" name="Freeform: Shape 196">
            <a:extLst>
              <a:ext uri="{FF2B5EF4-FFF2-40B4-BE49-F238E27FC236}">
                <a16:creationId xmlns:a16="http://schemas.microsoft.com/office/drawing/2014/main" id="{6313CF8F-B436-401E-9575-DE0F8E8B5B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420928-5347-457F-B173-2063AEDFF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274" y="681038"/>
            <a:ext cx="2804504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800" b="1" dirty="0" smtClean="0">
                <a:latin typeface="Comic Sans MS" panose="030F0702030302020204" pitchFamily="66" charset="0"/>
              </a:rPr>
              <a:t>David</a:t>
            </a:r>
            <a:r>
              <a:rPr lang="en-US" sz="2800" dirty="0"/>
              <a:t> </a:t>
            </a:r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2A38CFE9-C30A-4551-ACCB-D5808FBC39C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16867"/>
            <a:ext cx="128016" cy="653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1" name="Rectangle 200">
            <a:extLst>
              <a:ext uri="{FF2B5EF4-FFF2-40B4-BE49-F238E27FC236}">
                <a16:creationId xmlns:a16="http://schemas.microsoft.com/office/drawing/2014/main" id="{67EF550F-47CE-4FB2-9DAC-12AD835C833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654FA1-0B85-423B-9F49-DF353CAF97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5274" y="2258171"/>
            <a:ext cx="3278798" cy="3918792"/>
          </a:xfrm>
        </p:spPr>
        <p:txBody>
          <a:bodyPr vert="horz" lIns="91440" tIns="45720" rIns="91440" bIns="45720" rtlCol="0">
            <a:normAutofit/>
          </a:bodyPr>
          <a:lstStyle/>
          <a:p>
            <a:pPr marL="114300" indent="-228600">
              <a:buFont typeface="Arial" panose="020B0604020202020204" pitchFamily="34" charset="0"/>
              <a:buChar char="•"/>
            </a:pPr>
            <a:endParaRPr lang="en-US" b="1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>
                <a:latin typeface="Comic Sans MS" panose="030F0702030302020204" pitchFamily="66" charset="0"/>
              </a:rPr>
              <a:t>Project Choice NHS 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latin typeface="Comic Sans MS" panose="030F0702030302020204" pitchFamily="66" charset="0"/>
              </a:rPr>
              <a:t>Bensham</a:t>
            </a:r>
            <a:r>
              <a:rPr lang="en-US" sz="2000" dirty="0">
                <a:latin typeface="Comic Sans MS" panose="030F0702030302020204" pitchFamily="66" charset="0"/>
              </a:rPr>
              <a:t> Hospital Cafe</a:t>
            </a:r>
            <a:r>
              <a:rPr lang="en-US" sz="2000" b="1" dirty="0">
                <a:latin typeface="Comic Sans MS" panose="030F0702030302020204" pitchFamily="66" charset="0"/>
              </a:rPr>
              <a:t> 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b="1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129" y="3903944"/>
            <a:ext cx="2786113" cy="115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830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556">
        <p15:prstTrans prst="prestige"/>
      </p:transition>
    </mc:Choice>
    <mc:Fallback xmlns="">
      <p:transition spd="slow" advTm="255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" name="Rectangle 205">
            <a:extLst>
              <a:ext uri="{FF2B5EF4-FFF2-40B4-BE49-F238E27FC236}">
                <a16:creationId xmlns:a16="http://schemas.microsoft.com/office/drawing/2014/main" id="{2D6FBB9D-1CAA-4D05-AB33-BABDFE17B8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08" name="Rectangle 207">
            <a:extLst>
              <a:ext uri="{FF2B5EF4-FFF2-40B4-BE49-F238E27FC236}">
                <a16:creationId xmlns:a16="http://schemas.microsoft.com/office/drawing/2014/main" id="{04727B71-B4B6-4823-80A1-68C40B4751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0" name="Rectangle 209">
            <a:extLst>
              <a:ext uri="{FF2B5EF4-FFF2-40B4-BE49-F238E27FC236}">
                <a16:creationId xmlns:a16="http://schemas.microsoft.com/office/drawing/2014/main" id="{79A6DB05-9FB5-4B07-8675-74C23D4FD89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12" name="Rectangle 211">
            <a:extLst>
              <a:ext uri="{FF2B5EF4-FFF2-40B4-BE49-F238E27FC236}">
                <a16:creationId xmlns:a16="http://schemas.microsoft.com/office/drawing/2014/main" id="{B43B9CA2-4B31-4ACD-9A9F-B8E6C642038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8" descr="A person sitting at a desk in an office&#10;&#10;Description automatically generated">
            <a:extLst>
              <a:ext uri="{FF2B5EF4-FFF2-40B4-BE49-F238E27FC236}">
                <a16:creationId xmlns:a16="http://schemas.microsoft.com/office/drawing/2014/main" id="{FF24A87E-5EFE-4E07-B565-F8E4CA4C40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30347"/>
          <a:stretch/>
        </p:blipFill>
        <p:spPr>
          <a:xfrm>
            <a:off x="8529321" y="10"/>
            <a:ext cx="3662680" cy="3401558"/>
          </a:xfrm>
          <a:custGeom>
            <a:avLst/>
            <a:gdLst/>
            <a:ahLst/>
            <a:cxnLst/>
            <a:rect l="l" t="t" r="r" b="b"/>
            <a:pathLst>
              <a:path w="3662680" h="3401568">
                <a:moveTo>
                  <a:pt x="0" y="0"/>
                </a:moveTo>
                <a:lnTo>
                  <a:pt x="3662680" y="0"/>
                </a:lnTo>
                <a:lnTo>
                  <a:pt x="3662680" y="3401568"/>
                </a:lnTo>
                <a:lnTo>
                  <a:pt x="774527" y="3401568"/>
                </a:lnTo>
                <a:lnTo>
                  <a:pt x="769892" y="3133175"/>
                </a:lnTo>
                <a:cubicBezTo>
                  <a:pt x="732577" y="2055441"/>
                  <a:pt x="492520" y="1056020"/>
                  <a:pt x="104445" y="215033"/>
                </a:cubicBezTo>
                <a:close/>
              </a:path>
            </a:pathLst>
          </a:custGeom>
        </p:spPr>
      </p:pic>
      <p:pic>
        <p:nvPicPr>
          <p:cNvPr id="7" name="Picture 7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9F3974E7-23FB-402A-9DED-9B329D01AFE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121" b="34929"/>
          <a:stretch/>
        </p:blipFill>
        <p:spPr>
          <a:xfrm>
            <a:off x="5115314" y="10"/>
            <a:ext cx="4118110" cy="3401558"/>
          </a:xfrm>
          <a:custGeom>
            <a:avLst/>
            <a:gdLst/>
            <a:ahLst/>
            <a:cxnLst/>
            <a:rect l="l" t="t" r="r" b="b"/>
            <a:pathLst>
              <a:path w="4118110" h="3401568">
                <a:moveTo>
                  <a:pt x="0" y="0"/>
                </a:moveTo>
                <a:lnTo>
                  <a:pt x="3343575" y="0"/>
                </a:lnTo>
                <a:lnTo>
                  <a:pt x="3448028" y="215050"/>
                </a:lnTo>
                <a:cubicBezTo>
                  <a:pt x="3836103" y="1056037"/>
                  <a:pt x="4076161" y="2055458"/>
                  <a:pt x="4113475" y="3133192"/>
                </a:cubicBezTo>
                <a:lnTo>
                  <a:pt x="4118110" y="3401568"/>
                </a:lnTo>
                <a:lnTo>
                  <a:pt x="801224" y="3401568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6" name="Picture 6" descr="A person standing in front of a building&#10;&#10;Description automatically generated">
            <a:extLst>
              <a:ext uri="{FF2B5EF4-FFF2-40B4-BE49-F238E27FC236}">
                <a16:creationId xmlns:a16="http://schemas.microsoft.com/office/drawing/2014/main" id="{9C13667B-D991-44D1-98AF-0FFC18ECC07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6489" r="-1" b="19365"/>
          <a:stretch/>
        </p:blipFill>
        <p:spPr>
          <a:xfrm>
            <a:off x="5168353" y="3456432"/>
            <a:ext cx="7023646" cy="3401568"/>
          </a:xfrm>
          <a:custGeom>
            <a:avLst/>
            <a:gdLst/>
            <a:ahLst/>
            <a:cxnLst/>
            <a:rect l="l" t="t" r="r" b="b"/>
            <a:pathLst>
              <a:path w="7023646" h="3401568">
                <a:moveTo>
                  <a:pt x="749132" y="0"/>
                </a:moveTo>
                <a:lnTo>
                  <a:pt x="7023646" y="0"/>
                </a:lnTo>
                <a:lnTo>
                  <a:pt x="7023646" y="3401568"/>
                </a:lnTo>
                <a:lnTo>
                  <a:pt x="0" y="3401568"/>
                </a:lnTo>
                <a:lnTo>
                  <a:pt x="79008" y="3238906"/>
                </a:lnTo>
                <a:cubicBezTo>
                  <a:pt x="502362" y="2321466"/>
                  <a:pt x="749563" y="1215476"/>
                  <a:pt x="749563" y="24956"/>
                </a:cubicBezTo>
                <a:close/>
              </a:path>
            </a:pathLst>
          </a:custGeom>
        </p:spPr>
      </p:pic>
      <p:sp useBgFill="1">
        <p:nvSpPr>
          <p:cNvPr id="214" name="Freeform: Shape 213">
            <a:extLst>
              <a:ext uri="{FF2B5EF4-FFF2-40B4-BE49-F238E27FC236}">
                <a16:creationId xmlns:a16="http://schemas.microsoft.com/office/drawing/2014/main" id="{33F94DB1-BC5D-454D-845C-7BA3A1F4699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32965" cy="6858000"/>
          </a:xfrm>
          <a:custGeom>
            <a:avLst/>
            <a:gdLst>
              <a:gd name="connsiteX0" fmla="*/ 0 w 5932965"/>
              <a:gd name="connsiteY0" fmla="*/ 0 h 6858000"/>
              <a:gd name="connsiteX1" fmla="*/ 5140363 w 5932965"/>
              <a:gd name="connsiteY1" fmla="*/ 0 h 6858000"/>
              <a:gd name="connsiteX2" fmla="*/ 5152943 w 5932965"/>
              <a:gd name="connsiteY2" fmla="*/ 23550 h 6858000"/>
              <a:gd name="connsiteX3" fmla="*/ 5932965 w 5932965"/>
              <a:gd name="connsiteY3" fmla="*/ 3479505 h 6858000"/>
              <a:gd name="connsiteX4" fmla="*/ 5262410 w 5932965"/>
              <a:gd name="connsiteY4" fmla="*/ 6708999 h 6858000"/>
              <a:gd name="connsiteX5" fmla="*/ 5190385 w 5932965"/>
              <a:gd name="connsiteY5" fmla="*/ 6858000 h 6858000"/>
              <a:gd name="connsiteX6" fmla="*/ 0 w 593296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2965" h="6858000">
                <a:moveTo>
                  <a:pt x="0" y="0"/>
                </a:moveTo>
                <a:lnTo>
                  <a:pt x="5140363" y="0"/>
                </a:lnTo>
                <a:lnTo>
                  <a:pt x="5152943" y="23550"/>
                </a:lnTo>
                <a:cubicBezTo>
                  <a:pt x="5642847" y="987256"/>
                  <a:pt x="5932965" y="2183538"/>
                  <a:pt x="5932965" y="3479505"/>
                </a:cubicBezTo>
                <a:cubicBezTo>
                  <a:pt x="5932965" y="4675783"/>
                  <a:pt x="5685764" y="5787121"/>
                  <a:pt x="5262410" y="6708999"/>
                </a:cubicBezTo>
                <a:lnTo>
                  <a:pt x="519038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16" name="Freeform: Shape 215">
            <a:extLst>
              <a:ext uri="{FF2B5EF4-FFF2-40B4-BE49-F238E27FC236}">
                <a16:creationId xmlns:a16="http://schemas.microsoft.com/office/drawing/2014/main" id="{5676B86F-860B-4586-BCAA-C0650C09B7B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22333" cy="6858000"/>
          </a:xfrm>
          <a:custGeom>
            <a:avLst/>
            <a:gdLst>
              <a:gd name="connsiteX0" fmla="*/ 0 w 5922333"/>
              <a:gd name="connsiteY0" fmla="*/ 0 h 6858000"/>
              <a:gd name="connsiteX1" fmla="*/ 5129731 w 5922333"/>
              <a:gd name="connsiteY1" fmla="*/ 0 h 6858000"/>
              <a:gd name="connsiteX2" fmla="*/ 5142311 w 5922333"/>
              <a:gd name="connsiteY2" fmla="*/ 23550 h 6858000"/>
              <a:gd name="connsiteX3" fmla="*/ 5922333 w 5922333"/>
              <a:gd name="connsiteY3" fmla="*/ 3479505 h 6858000"/>
              <a:gd name="connsiteX4" fmla="*/ 5251778 w 5922333"/>
              <a:gd name="connsiteY4" fmla="*/ 6708999 h 6858000"/>
              <a:gd name="connsiteX5" fmla="*/ 5179753 w 5922333"/>
              <a:gd name="connsiteY5" fmla="*/ 6858000 h 6858000"/>
              <a:gd name="connsiteX6" fmla="*/ 0 w 592233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22333" h="6858000">
                <a:moveTo>
                  <a:pt x="0" y="0"/>
                </a:moveTo>
                <a:lnTo>
                  <a:pt x="5129731" y="0"/>
                </a:lnTo>
                <a:lnTo>
                  <a:pt x="5142311" y="23550"/>
                </a:lnTo>
                <a:cubicBezTo>
                  <a:pt x="5632215" y="987256"/>
                  <a:pt x="5922333" y="2183538"/>
                  <a:pt x="5922333" y="3479505"/>
                </a:cubicBezTo>
                <a:cubicBezTo>
                  <a:pt x="5922333" y="4675783"/>
                  <a:pt x="5675132" y="5787121"/>
                  <a:pt x="5251778" y="6708999"/>
                </a:cubicBezTo>
                <a:lnTo>
                  <a:pt x="5179753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420928-5347-457F-B173-2063AEDFF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685800"/>
            <a:ext cx="4922338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800" b="1" dirty="0" smtClean="0">
                <a:latin typeface="Comic Sans MS" panose="030F0702030302020204" pitchFamily="66" charset="0"/>
              </a:rPr>
              <a:t>Ryan</a:t>
            </a:r>
            <a:endParaRPr lang="en-US" sz="4800" b="1" dirty="0">
              <a:latin typeface="Comic Sans MS" panose="030F0702030302020204" pitchFamily="66" charset="0"/>
            </a:endParaRPr>
          </a:p>
        </p:txBody>
      </p:sp>
      <p:sp>
        <p:nvSpPr>
          <p:cNvPr id="218" name="Rectangle 217">
            <a:extLst>
              <a:ext uri="{FF2B5EF4-FFF2-40B4-BE49-F238E27FC236}">
                <a16:creationId xmlns:a16="http://schemas.microsoft.com/office/drawing/2014/main" id="{8C818ED5-2F56-4171-9445-3AA4F446239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16867"/>
            <a:ext cx="128016" cy="653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0" name="Rectangle 219">
            <a:extLst>
              <a:ext uri="{FF2B5EF4-FFF2-40B4-BE49-F238E27FC236}">
                <a16:creationId xmlns:a16="http://schemas.microsoft.com/office/drawing/2014/main" id="{DE74FCE8-866C-4AFA-B45C-FACE2A6094E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1" y="2089941"/>
            <a:ext cx="4970439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654FA1-0B85-423B-9F49-DF353CAF97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3111" y="2514600"/>
            <a:ext cx="5809854" cy="4343400"/>
          </a:xfrm>
        </p:spPr>
        <p:txBody>
          <a:bodyPr vert="horz" lIns="91440" tIns="45720" rIns="91440" bIns="45720" rtlCol="0">
            <a:normAutofit/>
          </a:bodyPr>
          <a:lstStyle/>
          <a:p>
            <a:pPr marL="114300" indent="-228600">
              <a:buFont typeface="Arial" panose="020B0604020202020204" pitchFamily="34" charset="0"/>
              <a:buChar char="•"/>
            </a:pPr>
            <a:endParaRPr lang="en-US" b="1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>
                <a:latin typeface="Comic Sans MS" panose="030F0702030302020204" pitchFamily="66" charset="0"/>
              </a:rPr>
              <a:t>Project Choice NHS – </a:t>
            </a:r>
            <a:r>
              <a:rPr lang="en-US" sz="2000" dirty="0" err="1">
                <a:latin typeface="Comic Sans MS" panose="030F0702030302020204" pitchFamily="66" charset="0"/>
              </a:rPr>
              <a:t>Bensham</a:t>
            </a:r>
            <a:r>
              <a:rPr lang="en-US" sz="2000" dirty="0">
                <a:latin typeface="Comic Sans MS" panose="030F0702030302020204" pitchFamily="66" charset="0"/>
              </a:rPr>
              <a:t> Hospital Café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>
                <a:latin typeface="Comic Sans MS" panose="030F0702030302020204" pitchFamily="66" charset="0"/>
              </a:rPr>
              <a:t>St Anthony of Padua Care home 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b="1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112" y="5051704"/>
            <a:ext cx="2786113" cy="11583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4495" y="4882728"/>
            <a:ext cx="1798476" cy="1798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7153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37">
        <p15:prstTrans prst="prestige"/>
      </p:transition>
    </mc:Choice>
    <mc:Fallback xmlns="">
      <p:transition spd="slow" advTm="303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7" name="Rectangle 96">
            <a:extLst>
              <a:ext uri="{FF2B5EF4-FFF2-40B4-BE49-F238E27FC236}">
                <a16:creationId xmlns:a16="http://schemas.microsoft.com/office/drawing/2014/main" id="{2D6FBB9D-1CAA-4D05-AB33-BABDFE17B8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99" name="Rectangle 98">
            <a:extLst>
              <a:ext uri="{FF2B5EF4-FFF2-40B4-BE49-F238E27FC236}">
                <a16:creationId xmlns:a16="http://schemas.microsoft.com/office/drawing/2014/main" id="{04727B71-B4B6-4823-80A1-68C40B4751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79A6DB05-9FB5-4B07-8675-74C23D4FD89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3" name="Rectangle 102">
            <a:extLst>
              <a:ext uri="{FF2B5EF4-FFF2-40B4-BE49-F238E27FC236}">
                <a16:creationId xmlns:a16="http://schemas.microsoft.com/office/drawing/2014/main" id="{63F5877B-98C7-49DD-83AB-0F6F57CB65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8" descr="A person sitting at a desk and using a computer&#10;&#10;Description automatically generated">
            <a:extLst>
              <a:ext uri="{FF2B5EF4-FFF2-40B4-BE49-F238E27FC236}">
                <a16:creationId xmlns:a16="http://schemas.microsoft.com/office/drawing/2014/main" id="{6961A93D-13E5-4D8E-8053-2AA3440848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447"/>
          <a:stretch/>
        </p:blipFill>
        <p:spPr>
          <a:xfrm>
            <a:off x="7364078" y="-18"/>
            <a:ext cx="4827922" cy="6857999"/>
          </a:xfrm>
          <a:custGeom>
            <a:avLst/>
            <a:gdLst/>
            <a:ahLst/>
            <a:cxnLst/>
            <a:rect l="l" t="t" r="r" b="b"/>
            <a:pathLst>
              <a:path w="4827922" h="6858000">
                <a:moveTo>
                  <a:pt x="4441" y="0"/>
                </a:moveTo>
                <a:lnTo>
                  <a:pt x="4827922" y="0"/>
                </a:lnTo>
                <a:lnTo>
                  <a:pt x="4827922" y="6858000"/>
                </a:lnTo>
                <a:lnTo>
                  <a:pt x="0" y="6858000"/>
                </a:lnTo>
                <a:lnTo>
                  <a:pt x="106674" y="6638378"/>
                </a:lnTo>
                <a:cubicBezTo>
                  <a:pt x="530028" y="5720938"/>
                  <a:pt x="777229" y="4614948"/>
                  <a:pt x="777229" y="3424428"/>
                </a:cubicBezTo>
                <a:cubicBezTo>
                  <a:pt x="777229" y="2233909"/>
                  <a:pt x="530028" y="1127919"/>
                  <a:pt x="106674" y="210478"/>
                </a:cubicBezTo>
                <a:close/>
              </a:path>
            </a:pathLst>
          </a:custGeom>
        </p:spPr>
      </p:pic>
      <p:pic>
        <p:nvPicPr>
          <p:cNvPr id="3" name="Picture 4" descr="A group of people standing in front of a computer&#10;&#10;Description automatically generated">
            <a:extLst>
              <a:ext uri="{FF2B5EF4-FFF2-40B4-BE49-F238E27FC236}">
                <a16:creationId xmlns:a16="http://schemas.microsoft.com/office/drawing/2014/main" id="{101BA651-E910-4AB7-A28E-779CD6F7E02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445"/>
          <a:stretch/>
        </p:blipFill>
        <p:spPr>
          <a:xfrm>
            <a:off x="3119360" y="18"/>
            <a:ext cx="4966290" cy="6857999"/>
          </a:xfrm>
          <a:custGeom>
            <a:avLst/>
            <a:gdLst/>
            <a:ahLst/>
            <a:cxnLst/>
            <a:rect l="l" t="t" r="r" b="b"/>
            <a:pathLst>
              <a:path w="4966290" h="6857999">
                <a:moveTo>
                  <a:pt x="0" y="0"/>
                </a:moveTo>
                <a:lnTo>
                  <a:pt x="4188230" y="0"/>
                </a:lnTo>
                <a:lnTo>
                  <a:pt x="4295735" y="210478"/>
                </a:lnTo>
                <a:cubicBezTo>
                  <a:pt x="4719089" y="1127919"/>
                  <a:pt x="4966290" y="2233909"/>
                  <a:pt x="4966290" y="3424428"/>
                </a:cubicBezTo>
                <a:cubicBezTo>
                  <a:pt x="4966290" y="4614948"/>
                  <a:pt x="4719089" y="5720938"/>
                  <a:pt x="4295735" y="6638378"/>
                </a:cubicBezTo>
                <a:lnTo>
                  <a:pt x="4183560" y="6857999"/>
                </a:lnTo>
                <a:lnTo>
                  <a:pt x="53039" y="6857999"/>
                </a:lnTo>
                <a:lnTo>
                  <a:pt x="132047" y="6695338"/>
                </a:lnTo>
                <a:cubicBezTo>
                  <a:pt x="555401" y="5777898"/>
                  <a:pt x="802602" y="4671908"/>
                  <a:pt x="802602" y="3481388"/>
                </a:cubicBezTo>
                <a:cubicBezTo>
                  <a:pt x="802602" y="2191659"/>
                  <a:pt x="512484" y="1001134"/>
                  <a:pt x="22579" y="42066"/>
                </a:cubicBezTo>
                <a:close/>
              </a:path>
            </a:pathLst>
          </a:custGeom>
        </p:spPr>
      </p:pic>
      <p:sp useBgFill="1">
        <p:nvSpPr>
          <p:cNvPr id="105" name="Freeform: Shape 104">
            <a:extLst>
              <a:ext uri="{FF2B5EF4-FFF2-40B4-BE49-F238E27FC236}">
                <a16:creationId xmlns:a16="http://schemas.microsoft.com/office/drawing/2014/main" id="{4EA91930-66BC-4C41-B4F5-C31EB216F64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7" name="Freeform: Shape 106">
            <a:extLst>
              <a:ext uri="{FF2B5EF4-FFF2-40B4-BE49-F238E27FC236}">
                <a16:creationId xmlns:a16="http://schemas.microsoft.com/office/drawing/2014/main" id="{6313CF8F-B436-401E-9575-DE0F8E8B5B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420928-5347-457F-B173-2063AEDFF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274" y="681038"/>
            <a:ext cx="2804504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800" b="1" dirty="0" smtClean="0">
                <a:latin typeface="Comic Sans MS" panose="030F0702030302020204" pitchFamily="66" charset="0"/>
              </a:rPr>
              <a:t>Alex</a:t>
            </a:r>
            <a:endParaRPr lang="en-US" sz="4800" b="1" dirty="0">
              <a:latin typeface="Comic Sans MS" panose="030F0702030302020204" pitchFamily="66" charset="0"/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2A38CFE9-C30A-4551-ACCB-D5808FBC39C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16867"/>
            <a:ext cx="128016" cy="653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67EF550F-47CE-4FB2-9DAC-12AD835C833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654FA1-0B85-423B-9F49-DF353CAF97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5273" y="2258171"/>
            <a:ext cx="3500541" cy="3918792"/>
          </a:xfrm>
        </p:spPr>
        <p:txBody>
          <a:bodyPr vert="horz" lIns="91440" tIns="45720" rIns="91440" bIns="45720" rtlCol="0">
            <a:normAutofit/>
          </a:bodyPr>
          <a:lstStyle/>
          <a:p>
            <a:pPr marL="114300" indent="-228600">
              <a:buFont typeface="Arial" panose="020B0604020202020204" pitchFamily="34" charset="0"/>
              <a:buChar char="•"/>
            </a:pPr>
            <a:endParaRPr lang="en-US" b="1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>
                <a:latin typeface="Comic Sans MS" panose="030F0702030302020204" pitchFamily="66" charset="0"/>
              </a:rPr>
              <a:t>Project Choice </a:t>
            </a:r>
            <a:r>
              <a:rPr lang="en-US" sz="2000" dirty="0" smtClean="0">
                <a:latin typeface="Comic Sans MS" panose="030F0702030302020204" pitchFamily="66" charset="0"/>
              </a:rPr>
              <a:t>                     NHS QE </a:t>
            </a:r>
            <a:r>
              <a:rPr lang="en-US" sz="2000" dirty="0">
                <a:latin typeface="Comic Sans MS" panose="030F0702030302020204" pitchFamily="66" charset="0"/>
              </a:rPr>
              <a:t>Hospital Breast and Bowel Screening Department </a:t>
            </a:r>
            <a:r>
              <a:rPr lang="en-US" b="1" dirty="0"/>
              <a:t> 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b="1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129" y="4439462"/>
            <a:ext cx="2786113" cy="115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7875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220">
        <p15:prstTrans prst="prestige"/>
      </p:transition>
    </mc:Choice>
    <mc:Fallback xmlns="">
      <p:transition spd="slow" advTm="322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6" name="Rectangle 115">
            <a:extLst>
              <a:ext uri="{FF2B5EF4-FFF2-40B4-BE49-F238E27FC236}">
                <a16:creationId xmlns:a16="http://schemas.microsoft.com/office/drawing/2014/main" id="{2D6FBB9D-1CAA-4D05-AB33-BABDFE17B8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8" name="Rectangle 117">
            <a:extLst>
              <a:ext uri="{FF2B5EF4-FFF2-40B4-BE49-F238E27FC236}">
                <a16:creationId xmlns:a16="http://schemas.microsoft.com/office/drawing/2014/main" id="{04727B71-B4B6-4823-80A1-68C40B4751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79A6DB05-9FB5-4B07-8675-74C23D4FD89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2" name="Rectangle 121">
            <a:extLst>
              <a:ext uri="{FF2B5EF4-FFF2-40B4-BE49-F238E27FC236}">
                <a16:creationId xmlns:a16="http://schemas.microsoft.com/office/drawing/2014/main" id="{560AFAAC-EA6C-45A9-9E03-C9C9F0193B4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6" descr="A person standing in a room&#10;&#10;Description automatically generated">
            <a:extLst>
              <a:ext uri="{FF2B5EF4-FFF2-40B4-BE49-F238E27FC236}">
                <a16:creationId xmlns:a16="http://schemas.microsoft.com/office/drawing/2014/main" id="{F4BAEFFE-66E2-4D04-8979-53B67F6885B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367" r="-1" b="8260"/>
          <a:stretch/>
        </p:blipFill>
        <p:spPr>
          <a:xfrm>
            <a:off x="4883022" y="10"/>
            <a:ext cx="7308978" cy="6857990"/>
          </a:xfrm>
          <a:custGeom>
            <a:avLst/>
            <a:gdLst/>
            <a:ahLst/>
            <a:cxnLst/>
            <a:rect l="l" t="t" r="r" b="b"/>
            <a:pathLst>
              <a:path w="7308978" h="6858000">
                <a:moveTo>
                  <a:pt x="0" y="0"/>
                </a:moveTo>
                <a:lnTo>
                  <a:pt x="7308978" y="0"/>
                </a:lnTo>
                <a:lnTo>
                  <a:pt x="7308978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8" y="4741056"/>
                  <a:pt x="1212978" y="3429000"/>
                </a:cubicBezTo>
                <a:cubicBezTo>
                  <a:pt x="1212978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 useBgFill="1">
        <p:nvSpPr>
          <p:cNvPr id="124" name="Freeform: Shape 123">
            <a:extLst>
              <a:ext uri="{FF2B5EF4-FFF2-40B4-BE49-F238E27FC236}">
                <a16:creationId xmlns:a16="http://schemas.microsoft.com/office/drawing/2014/main" id="{83549E37-C86B-4401-90BD-D8BF83859F1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3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3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3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3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6" name="Freeform: Shape 125">
            <a:extLst>
              <a:ext uri="{FF2B5EF4-FFF2-40B4-BE49-F238E27FC236}">
                <a16:creationId xmlns:a16="http://schemas.microsoft.com/office/drawing/2014/main" id="{8A17784E-76D8-4521-A77D-0D2EBB9230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86857" cy="6858000"/>
          </a:xfrm>
          <a:custGeom>
            <a:avLst/>
            <a:gdLst>
              <a:gd name="connsiteX0" fmla="*/ 0 w 6086857"/>
              <a:gd name="connsiteY0" fmla="*/ 0 h 6858000"/>
              <a:gd name="connsiteX1" fmla="*/ 4873879 w 6086857"/>
              <a:gd name="connsiteY1" fmla="*/ 0 h 6858000"/>
              <a:gd name="connsiteX2" fmla="*/ 4936862 w 6086857"/>
              <a:gd name="connsiteY2" fmla="*/ 69271 h 6858000"/>
              <a:gd name="connsiteX3" fmla="*/ 6086857 w 6086857"/>
              <a:gd name="connsiteY3" fmla="*/ 3429000 h 6858000"/>
              <a:gd name="connsiteX4" fmla="*/ 4936862 w 6086857"/>
              <a:gd name="connsiteY4" fmla="*/ 6788730 h 6858000"/>
              <a:gd name="connsiteX5" fmla="*/ 4873879 w 6086857"/>
              <a:gd name="connsiteY5" fmla="*/ 6858000 h 6858000"/>
              <a:gd name="connsiteX6" fmla="*/ 0 w 608685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6857" h="6858000">
                <a:moveTo>
                  <a:pt x="0" y="0"/>
                </a:moveTo>
                <a:lnTo>
                  <a:pt x="4873879" y="0"/>
                </a:lnTo>
                <a:lnTo>
                  <a:pt x="4936862" y="69271"/>
                </a:lnTo>
                <a:cubicBezTo>
                  <a:pt x="5647388" y="929100"/>
                  <a:pt x="6086857" y="2116944"/>
                  <a:pt x="6086857" y="3429000"/>
                </a:cubicBezTo>
                <a:cubicBezTo>
                  <a:pt x="6086857" y="4741056"/>
                  <a:pt x="5647388" y="5928900"/>
                  <a:pt x="4936862" y="6788730"/>
                </a:cubicBezTo>
                <a:lnTo>
                  <a:pt x="487387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420928-5347-457F-B173-2063AEDFF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904" y="856488"/>
            <a:ext cx="4992624" cy="1243584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5300" b="1" dirty="0" smtClean="0">
                <a:latin typeface="Comic Sans MS" panose="030F0702030302020204" pitchFamily="66" charset="0"/>
              </a:rPr>
              <a:t>Kyle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/>
            </a:r>
            <a:br>
              <a:rPr lang="en-US" b="1" dirty="0"/>
            </a:br>
            <a:endParaRPr lang="en-US" b="1" dirty="0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C0036C6B-F09C-4EAB-AE02-8D056EE748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24325"/>
            <a:ext cx="128016" cy="653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FC8D5885-2804-4D3C-BE31-902E4D3279B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7769" y="2195336"/>
            <a:ext cx="498348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654FA1-0B85-423B-9F49-DF353CAF97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4904" y="2522949"/>
            <a:ext cx="5065776" cy="34023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114300" indent="-228600">
              <a:buFont typeface="Arial" panose="020B0604020202020204" pitchFamily="34" charset="0"/>
              <a:buChar char="•"/>
            </a:pPr>
            <a:endParaRPr lang="en-US" b="1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dirty="0">
                <a:latin typeface="Comic Sans MS" panose="030F0702030302020204" pitchFamily="66" charset="0"/>
              </a:rPr>
              <a:t>Vision for Education - Admin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b="1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315" y="3591438"/>
            <a:ext cx="2370485" cy="1265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2718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810">
        <p15:prstTrans prst="prestige"/>
      </p:transition>
    </mc:Choice>
    <mc:Fallback xmlns="">
      <p:transition spd="slow" advTm="281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2D6FBB9D-1CAA-4D05-AB33-BABDFE17B8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7" name="Rectangle 136">
            <a:extLst>
              <a:ext uri="{FF2B5EF4-FFF2-40B4-BE49-F238E27FC236}">
                <a16:creationId xmlns:a16="http://schemas.microsoft.com/office/drawing/2014/main" id="{04727B71-B4B6-4823-80A1-68C40B4751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79A6DB05-9FB5-4B07-8675-74C23D4FD89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1" name="Rectangle 140">
            <a:extLst>
              <a:ext uri="{FF2B5EF4-FFF2-40B4-BE49-F238E27FC236}">
                <a16:creationId xmlns:a16="http://schemas.microsoft.com/office/drawing/2014/main" id="{D7F307E1-26FA-4252-94D1-9711C4518C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6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205FA064-9106-4677-AFAD-54731634BE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50" b="35900"/>
          <a:stretch/>
        </p:blipFill>
        <p:spPr>
          <a:xfrm>
            <a:off x="5115314" y="10"/>
            <a:ext cx="4118110" cy="3401558"/>
          </a:xfrm>
          <a:custGeom>
            <a:avLst/>
            <a:gdLst/>
            <a:ahLst/>
            <a:cxnLst/>
            <a:rect l="l" t="t" r="r" b="b"/>
            <a:pathLst>
              <a:path w="4118110" h="3401568">
                <a:moveTo>
                  <a:pt x="0" y="0"/>
                </a:moveTo>
                <a:lnTo>
                  <a:pt x="3343575" y="0"/>
                </a:lnTo>
                <a:lnTo>
                  <a:pt x="3448028" y="215050"/>
                </a:lnTo>
                <a:cubicBezTo>
                  <a:pt x="3836103" y="1056037"/>
                  <a:pt x="4076161" y="2055458"/>
                  <a:pt x="4113475" y="3133192"/>
                </a:cubicBezTo>
                <a:lnTo>
                  <a:pt x="4118110" y="3401568"/>
                </a:lnTo>
                <a:lnTo>
                  <a:pt x="801224" y="3401568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8" name="Picture 8" descr="A person standing in front of a store&#10;&#10;Description automatically generated">
            <a:extLst>
              <a:ext uri="{FF2B5EF4-FFF2-40B4-BE49-F238E27FC236}">
                <a16:creationId xmlns:a16="http://schemas.microsoft.com/office/drawing/2014/main" id="{885D6C86-83C2-4614-AC0E-2DCBC0426B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486" r="8778" b="4"/>
          <a:stretch/>
        </p:blipFill>
        <p:spPr>
          <a:xfrm>
            <a:off x="8530121" y="3456433"/>
            <a:ext cx="3661880" cy="3401568"/>
          </a:xfrm>
          <a:custGeom>
            <a:avLst/>
            <a:gdLst/>
            <a:ahLst/>
            <a:cxnLst/>
            <a:rect l="l" t="t" r="r" b="b"/>
            <a:pathLst>
              <a:path w="3661880" h="3401568">
                <a:moveTo>
                  <a:pt x="774544" y="0"/>
                </a:moveTo>
                <a:lnTo>
                  <a:pt x="3661880" y="0"/>
                </a:lnTo>
                <a:lnTo>
                  <a:pt x="3661880" y="3401568"/>
                </a:lnTo>
                <a:lnTo>
                  <a:pt x="0" y="3401568"/>
                </a:lnTo>
                <a:lnTo>
                  <a:pt x="104462" y="3186501"/>
                </a:lnTo>
                <a:cubicBezTo>
                  <a:pt x="492537" y="2345513"/>
                  <a:pt x="732594" y="1346092"/>
                  <a:pt x="769909" y="268359"/>
                </a:cubicBezTo>
                <a:close/>
              </a:path>
            </a:pathLst>
          </a:custGeom>
        </p:spPr>
      </p:pic>
      <p:pic>
        <p:nvPicPr>
          <p:cNvPr id="3" name="Picture 4" descr="A person sitting at a desk in front of a computer&#10;&#10;Description automatically generated">
            <a:extLst>
              <a:ext uri="{FF2B5EF4-FFF2-40B4-BE49-F238E27FC236}">
                <a16:creationId xmlns:a16="http://schemas.microsoft.com/office/drawing/2014/main" id="{4FF97016-2734-45EF-B29B-E98DB7617D1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4596" r="3" b="22640"/>
          <a:stretch/>
        </p:blipFill>
        <p:spPr>
          <a:xfrm>
            <a:off x="5168353" y="3456432"/>
            <a:ext cx="4064598" cy="3401568"/>
          </a:xfrm>
          <a:custGeom>
            <a:avLst/>
            <a:gdLst/>
            <a:ahLst/>
            <a:cxnLst/>
            <a:rect l="l" t="t" r="r" b="b"/>
            <a:pathLst>
              <a:path w="4064598" h="3401568">
                <a:moveTo>
                  <a:pt x="749132" y="0"/>
                </a:moveTo>
                <a:lnTo>
                  <a:pt x="4064598" y="0"/>
                </a:lnTo>
                <a:lnTo>
                  <a:pt x="4059963" y="268360"/>
                </a:lnTo>
                <a:cubicBezTo>
                  <a:pt x="4022649" y="1346093"/>
                  <a:pt x="3782591" y="2345514"/>
                  <a:pt x="3394516" y="3186502"/>
                </a:cubicBezTo>
                <a:lnTo>
                  <a:pt x="3290055" y="3401568"/>
                </a:lnTo>
                <a:lnTo>
                  <a:pt x="0" y="3401568"/>
                </a:lnTo>
                <a:lnTo>
                  <a:pt x="79008" y="3238906"/>
                </a:lnTo>
                <a:cubicBezTo>
                  <a:pt x="502362" y="2321466"/>
                  <a:pt x="749563" y="1215476"/>
                  <a:pt x="749563" y="24956"/>
                </a:cubicBezTo>
                <a:close/>
              </a:path>
            </a:pathLst>
          </a:custGeom>
        </p:spPr>
      </p:pic>
      <p:sp useBgFill="1">
        <p:nvSpPr>
          <p:cNvPr id="143" name="Freeform: Shape 142">
            <a:extLst>
              <a:ext uri="{FF2B5EF4-FFF2-40B4-BE49-F238E27FC236}">
                <a16:creationId xmlns:a16="http://schemas.microsoft.com/office/drawing/2014/main" id="{398DFB7A-5FB9-4FBB-8BD1-0DBC6A3652F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32965" cy="6858000"/>
          </a:xfrm>
          <a:custGeom>
            <a:avLst/>
            <a:gdLst>
              <a:gd name="connsiteX0" fmla="*/ 0 w 5932965"/>
              <a:gd name="connsiteY0" fmla="*/ 0 h 6858000"/>
              <a:gd name="connsiteX1" fmla="*/ 5140363 w 5932965"/>
              <a:gd name="connsiteY1" fmla="*/ 0 h 6858000"/>
              <a:gd name="connsiteX2" fmla="*/ 5152943 w 5932965"/>
              <a:gd name="connsiteY2" fmla="*/ 23550 h 6858000"/>
              <a:gd name="connsiteX3" fmla="*/ 5932965 w 5932965"/>
              <a:gd name="connsiteY3" fmla="*/ 3479505 h 6858000"/>
              <a:gd name="connsiteX4" fmla="*/ 5262410 w 5932965"/>
              <a:gd name="connsiteY4" fmla="*/ 6708999 h 6858000"/>
              <a:gd name="connsiteX5" fmla="*/ 5190385 w 5932965"/>
              <a:gd name="connsiteY5" fmla="*/ 6858000 h 6858000"/>
              <a:gd name="connsiteX6" fmla="*/ 0 w 593296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2965" h="6858000">
                <a:moveTo>
                  <a:pt x="0" y="0"/>
                </a:moveTo>
                <a:lnTo>
                  <a:pt x="5140363" y="0"/>
                </a:lnTo>
                <a:lnTo>
                  <a:pt x="5152943" y="23550"/>
                </a:lnTo>
                <a:cubicBezTo>
                  <a:pt x="5642847" y="987256"/>
                  <a:pt x="5932965" y="2183538"/>
                  <a:pt x="5932965" y="3479505"/>
                </a:cubicBezTo>
                <a:cubicBezTo>
                  <a:pt x="5932965" y="4675783"/>
                  <a:pt x="5685764" y="5787121"/>
                  <a:pt x="5262410" y="6708999"/>
                </a:cubicBezTo>
                <a:lnTo>
                  <a:pt x="519038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5" name="Freeform: Shape 144">
            <a:extLst>
              <a:ext uri="{FF2B5EF4-FFF2-40B4-BE49-F238E27FC236}">
                <a16:creationId xmlns:a16="http://schemas.microsoft.com/office/drawing/2014/main" id="{357E4EC5-5150-4D8A-B97F-668E90752EC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22333" cy="6858000"/>
          </a:xfrm>
          <a:custGeom>
            <a:avLst/>
            <a:gdLst>
              <a:gd name="connsiteX0" fmla="*/ 0 w 5922333"/>
              <a:gd name="connsiteY0" fmla="*/ 0 h 6858000"/>
              <a:gd name="connsiteX1" fmla="*/ 5129731 w 5922333"/>
              <a:gd name="connsiteY1" fmla="*/ 0 h 6858000"/>
              <a:gd name="connsiteX2" fmla="*/ 5142311 w 5922333"/>
              <a:gd name="connsiteY2" fmla="*/ 23550 h 6858000"/>
              <a:gd name="connsiteX3" fmla="*/ 5922333 w 5922333"/>
              <a:gd name="connsiteY3" fmla="*/ 3479505 h 6858000"/>
              <a:gd name="connsiteX4" fmla="*/ 5251778 w 5922333"/>
              <a:gd name="connsiteY4" fmla="*/ 6708999 h 6858000"/>
              <a:gd name="connsiteX5" fmla="*/ 5179753 w 5922333"/>
              <a:gd name="connsiteY5" fmla="*/ 6858000 h 6858000"/>
              <a:gd name="connsiteX6" fmla="*/ 0 w 592233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22333" h="6858000">
                <a:moveTo>
                  <a:pt x="0" y="0"/>
                </a:moveTo>
                <a:lnTo>
                  <a:pt x="5129731" y="0"/>
                </a:lnTo>
                <a:lnTo>
                  <a:pt x="5142311" y="23550"/>
                </a:lnTo>
                <a:cubicBezTo>
                  <a:pt x="5632215" y="987256"/>
                  <a:pt x="5922333" y="2183538"/>
                  <a:pt x="5922333" y="3479505"/>
                </a:cubicBezTo>
                <a:cubicBezTo>
                  <a:pt x="5922333" y="4675783"/>
                  <a:pt x="5675132" y="5787121"/>
                  <a:pt x="5251778" y="6708999"/>
                </a:cubicBezTo>
                <a:lnTo>
                  <a:pt x="5179753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420928-5347-457F-B173-2063AEDFF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685800"/>
            <a:ext cx="4922338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800" b="1" dirty="0" err="1">
                <a:latin typeface="Comic Sans MS" panose="030F0702030302020204" pitchFamily="66" charset="0"/>
              </a:rPr>
              <a:t>Aiman</a:t>
            </a:r>
            <a:r>
              <a:rPr lang="en-US" b="1" dirty="0"/>
              <a:t> </a:t>
            </a: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8C818ED5-2F56-4171-9445-3AA4F446239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16867"/>
            <a:ext cx="128016" cy="653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DE74FCE8-866C-4AFA-B45C-FACE2A6094E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1" y="2089941"/>
            <a:ext cx="4970439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654FA1-0B85-423B-9F49-DF353CAF97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-10631" y="2514600"/>
            <a:ext cx="5932964" cy="3666744"/>
          </a:xfrm>
        </p:spPr>
        <p:txBody>
          <a:bodyPr vert="horz" lIns="91440" tIns="45720" rIns="91440" bIns="45720" rtlCol="0">
            <a:normAutofit/>
          </a:bodyPr>
          <a:lstStyle/>
          <a:p>
            <a:pPr marL="114300" indent="-228600">
              <a:buFont typeface="Arial" panose="020B0604020202020204" pitchFamily="34" charset="0"/>
              <a:buChar char="•"/>
            </a:pPr>
            <a:endParaRPr lang="en-US" b="1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>
                <a:latin typeface="Comic Sans MS" panose="030F0702030302020204" pitchFamily="66" charset="0"/>
              </a:rPr>
              <a:t>Marie Curie – Shop Floor Assistant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>
                <a:latin typeface="Comic Sans MS" panose="030F0702030302020204" pitchFamily="66" charset="0"/>
              </a:rPr>
              <a:t>Project Choice NHS – QE Hospital </a:t>
            </a:r>
            <a:r>
              <a:rPr lang="en-US" sz="2000" dirty="0" smtClean="0">
                <a:latin typeface="Comic Sans MS" panose="030F0702030302020204" pitchFamily="66" charset="0"/>
              </a:rPr>
              <a:t>                       Medical </a:t>
            </a:r>
            <a:r>
              <a:rPr lang="en-US" sz="2000" dirty="0">
                <a:latin typeface="Comic Sans MS" panose="030F0702030302020204" pitchFamily="66" charset="0"/>
              </a:rPr>
              <a:t>Records Department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b="1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b="1" dirty="0"/>
          </a:p>
        </p:txBody>
      </p:sp>
      <p:pic>
        <p:nvPicPr>
          <p:cNvPr id="7" name="Picture 7" descr="A group of people standing in front of a store&#10;&#10;Description automatically generated">
            <a:extLst>
              <a:ext uri="{FF2B5EF4-FFF2-40B4-BE49-F238E27FC236}">
                <a16:creationId xmlns:a16="http://schemas.microsoft.com/office/drawing/2014/main" id="{0460034C-555D-437A-8F6B-ADF5A38FC94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861" r="16385" b="4"/>
          <a:stretch/>
        </p:blipFill>
        <p:spPr>
          <a:xfrm>
            <a:off x="8529321" y="10"/>
            <a:ext cx="3662680" cy="3401558"/>
          </a:xfrm>
          <a:custGeom>
            <a:avLst/>
            <a:gdLst/>
            <a:ahLst/>
            <a:cxnLst/>
            <a:rect l="l" t="t" r="r" b="b"/>
            <a:pathLst>
              <a:path w="3662680" h="3401568">
                <a:moveTo>
                  <a:pt x="0" y="0"/>
                </a:moveTo>
                <a:lnTo>
                  <a:pt x="3662680" y="0"/>
                </a:lnTo>
                <a:lnTo>
                  <a:pt x="3662680" y="3401568"/>
                </a:lnTo>
                <a:lnTo>
                  <a:pt x="774527" y="3401568"/>
                </a:lnTo>
                <a:lnTo>
                  <a:pt x="769892" y="3133175"/>
                </a:lnTo>
                <a:cubicBezTo>
                  <a:pt x="732577" y="2055441"/>
                  <a:pt x="492520" y="1056020"/>
                  <a:pt x="104445" y="215033"/>
                </a:cubicBezTo>
                <a:close/>
              </a:path>
            </a:pathLst>
          </a:cu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834" y="4443835"/>
            <a:ext cx="2786113" cy="11583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819" y="5728911"/>
            <a:ext cx="2318385" cy="97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5198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303">
        <p15:prstTrans prst="prestige"/>
      </p:transition>
    </mc:Choice>
    <mc:Fallback xmlns="">
      <p:transition spd="slow" advTm="330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0" name="Rectangle 89">
            <a:extLst>
              <a:ext uri="{FF2B5EF4-FFF2-40B4-BE49-F238E27FC236}">
                <a16:creationId xmlns:a16="http://schemas.microsoft.com/office/drawing/2014/main" id="{2D6FBB9D-1CAA-4D05-AB33-BABDFE17B8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92" name="Rectangle 91">
            <a:extLst>
              <a:ext uri="{FF2B5EF4-FFF2-40B4-BE49-F238E27FC236}">
                <a16:creationId xmlns:a16="http://schemas.microsoft.com/office/drawing/2014/main" id="{04727B71-B4B6-4823-80A1-68C40B4751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79A6DB05-9FB5-4B07-8675-74C23D4FD89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96" name="Rectangle 95">
            <a:extLst>
              <a:ext uri="{FF2B5EF4-FFF2-40B4-BE49-F238E27FC236}">
                <a16:creationId xmlns:a16="http://schemas.microsoft.com/office/drawing/2014/main" id="{63F5877B-98C7-49DD-83AB-0F6F57CB65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8" descr="A person sitting at a table in a room&#10;&#10;Description automatically generated">
            <a:extLst>
              <a:ext uri="{FF2B5EF4-FFF2-40B4-BE49-F238E27FC236}">
                <a16:creationId xmlns:a16="http://schemas.microsoft.com/office/drawing/2014/main" id="{9E68D3D1-64BA-432A-B862-44E4A0E7E9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60" r="2175"/>
          <a:stretch/>
        </p:blipFill>
        <p:spPr>
          <a:xfrm>
            <a:off x="7364078" y="-18"/>
            <a:ext cx="4827922" cy="6857999"/>
          </a:xfrm>
          <a:custGeom>
            <a:avLst/>
            <a:gdLst/>
            <a:ahLst/>
            <a:cxnLst/>
            <a:rect l="l" t="t" r="r" b="b"/>
            <a:pathLst>
              <a:path w="4827922" h="6858000">
                <a:moveTo>
                  <a:pt x="4441" y="0"/>
                </a:moveTo>
                <a:lnTo>
                  <a:pt x="4827922" y="0"/>
                </a:lnTo>
                <a:lnTo>
                  <a:pt x="4827922" y="6858000"/>
                </a:lnTo>
                <a:lnTo>
                  <a:pt x="0" y="6858000"/>
                </a:lnTo>
                <a:lnTo>
                  <a:pt x="106674" y="6638378"/>
                </a:lnTo>
                <a:cubicBezTo>
                  <a:pt x="530028" y="5720938"/>
                  <a:pt x="777229" y="4614948"/>
                  <a:pt x="777229" y="3424428"/>
                </a:cubicBezTo>
                <a:cubicBezTo>
                  <a:pt x="777229" y="2233909"/>
                  <a:pt x="530028" y="1127919"/>
                  <a:pt x="106674" y="210478"/>
                </a:cubicBezTo>
                <a:close/>
              </a:path>
            </a:pathLst>
          </a:custGeom>
        </p:spPr>
      </p:pic>
      <p:pic>
        <p:nvPicPr>
          <p:cNvPr id="9" name="Picture 9" descr="A person sitting in a room&#10;&#10;Description automatically generated">
            <a:extLst>
              <a:ext uri="{FF2B5EF4-FFF2-40B4-BE49-F238E27FC236}">
                <a16:creationId xmlns:a16="http://schemas.microsoft.com/office/drawing/2014/main" id="{57ACA93F-7A89-4A14-8F08-7FA06D961D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" r="3389"/>
          <a:stretch/>
        </p:blipFill>
        <p:spPr>
          <a:xfrm>
            <a:off x="3119360" y="18"/>
            <a:ext cx="4966290" cy="6857999"/>
          </a:xfrm>
          <a:custGeom>
            <a:avLst/>
            <a:gdLst/>
            <a:ahLst/>
            <a:cxnLst/>
            <a:rect l="l" t="t" r="r" b="b"/>
            <a:pathLst>
              <a:path w="4966290" h="6857999">
                <a:moveTo>
                  <a:pt x="0" y="0"/>
                </a:moveTo>
                <a:lnTo>
                  <a:pt x="4188230" y="0"/>
                </a:lnTo>
                <a:lnTo>
                  <a:pt x="4295735" y="210478"/>
                </a:lnTo>
                <a:cubicBezTo>
                  <a:pt x="4719089" y="1127919"/>
                  <a:pt x="4966290" y="2233909"/>
                  <a:pt x="4966290" y="3424428"/>
                </a:cubicBezTo>
                <a:cubicBezTo>
                  <a:pt x="4966290" y="4614948"/>
                  <a:pt x="4719089" y="5720938"/>
                  <a:pt x="4295735" y="6638378"/>
                </a:cubicBezTo>
                <a:lnTo>
                  <a:pt x="4183560" y="6857999"/>
                </a:lnTo>
                <a:lnTo>
                  <a:pt x="53039" y="6857999"/>
                </a:lnTo>
                <a:lnTo>
                  <a:pt x="132047" y="6695338"/>
                </a:lnTo>
                <a:cubicBezTo>
                  <a:pt x="555401" y="5777898"/>
                  <a:pt x="802602" y="4671908"/>
                  <a:pt x="802602" y="3481388"/>
                </a:cubicBezTo>
                <a:cubicBezTo>
                  <a:pt x="802602" y="2191659"/>
                  <a:pt x="512484" y="1001134"/>
                  <a:pt x="22579" y="42066"/>
                </a:cubicBezTo>
                <a:close/>
              </a:path>
            </a:pathLst>
          </a:custGeom>
        </p:spPr>
      </p:pic>
      <p:sp useBgFill="1">
        <p:nvSpPr>
          <p:cNvPr id="98" name="Freeform: Shape 97">
            <a:extLst>
              <a:ext uri="{FF2B5EF4-FFF2-40B4-BE49-F238E27FC236}">
                <a16:creationId xmlns:a16="http://schemas.microsoft.com/office/drawing/2014/main" id="{4EA91930-66BC-4C41-B4F5-C31EB216F64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0" name="Freeform: Shape 99">
            <a:extLst>
              <a:ext uri="{FF2B5EF4-FFF2-40B4-BE49-F238E27FC236}">
                <a16:creationId xmlns:a16="http://schemas.microsoft.com/office/drawing/2014/main" id="{6313CF8F-B436-401E-9575-DE0F8E8B5B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420928-5347-457F-B173-2063AEDFF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274" y="681038"/>
            <a:ext cx="2804504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800" b="1" dirty="0" smtClean="0">
                <a:latin typeface="Comic Sans MS" panose="030F0702030302020204" pitchFamily="66" charset="0"/>
              </a:rPr>
              <a:t>Connor</a:t>
            </a:r>
            <a:endParaRPr lang="en-US" sz="4800" b="1" dirty="0">
              <a:latin typeface="Comic Sans MS" panose="030F0702030302020204" pitchFamily="66" charset="0"/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2A38CFE9-C30A-4551-ACCB-D5808FBC39C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16867"/>
            <a:ext cx="128016" cy="653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67EF550F-47CE-4FB2-9DAC-12AD835C833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654FA1-0B85-423B-9F49-DF353CAF97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5274" y="2258171"/>
            <a:ext cx="2804504" cy="3918792"/>
          </a:xfrm>
        </p:spPr>
        <p:txBody>
          <a:bodyPr vert="horz" lIns="91440" tIns="45720" rIns="91440" bIns="45720" rtlCol="0">
            <a:normAutofit/>
          </a:bodyPr>
          <a:lstStyle/>
          <a:p>
            <a:pPr marL="114300" indent="-228600">
              <a:buFont typeface="Arial" panose="020B0604020202020204" pitchFamily="34" charset="0"/>
              <a:buChar char="•"/>
            </a:pPr>
            <a:endParaRPr lang="en-US" b="1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>
                <a:latin typeface="Comic Sans MS" panose="030F0702030302020204" pitchFamily="66" charset="0"/>
              </a:rPr>
              <a:t>Project Choice </a:t>
            </a:r>
            <a:r>
              <a:rPr lang="en-US" sz="2000" dirty="0" smtClean="0">
                <a:latin typeface="Comic Sans MS" panose="030F0702030302020204" pitchFamily="66" charset="0"/>
              </a:rPr>
              <a:t>    NHS  </a:t>
            </a:r>
            <a:r>
              <a:rPr lang="en-US" sz="2000" dirty="0">
                <a:latin typeface="Comic Sans MS" panose="030F0702030302020204" pitchFamily="66" charset="0"/>
              </a:rPr>
              <a:t>Freeman Hospital Linen Department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b="1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129" y="4607511"/>
            <a:ext cx="2786113" cy="115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3300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996">
        <p15:prstTrans prst="prestige"/>
      </p:transition>
    </mc:Choice>
    <mc:Fallback xmlns="">
      <p:transition spd="slow" advTm="299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9" name="Rectangle 101">
            <a:extLst>
              <a:ext uri="{FF2B5EF4-FFF2-40B4-BE49-F238E27FC236}">
                <a16:creationId xmlns:a16="http://schemas.microsoft.com/office/drawing/2014/main" id="{2D6FBB9D-1CAA-4D05-AB33-BABDFE17B8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1" name="Rectangle 103">
            <a:extLst>
              <a:ext uri="{FF2B5EF4-FFF2-40B4-BE49-F238E27FC236}">
                <a16:creationId xmlns:a16="http://schemas.microsoft.com/office/drawing/2014/main" id="{04727B71-B4B6-4823-80A1-68C40B4751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79A6DB05-9FB5-4B07-8675-74C23D4FD89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8" name="Rectangle 107">
            <a:extLst>
              <a:ext uri="{FF2B5EF4-FFF2-40B4-BE49-F238E27FC236}">
                <a16:creationId xmlns:a16="http://schemas.microsoft.com/office/drawing/2014/main" id="{63F5877B-98C7-49DD-83AB-0F6F57CB65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9" descr="A person standing on a table&#10;&#10;Description automatically generated">
            <a:extLst>
              <a:ext uri="{FF2B5EF4-FFF2-40B4-BE49-F238E27FC236}">
                <a16:creationId xmlns:a16="http://schemas.microsoft.com/office/drawing/2014/main" id="{A752B88C-FF81-4051-8557-B9E4C851F1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40" r="2696"/>
          <a:stretch/>
        </p:blipFill>
        <p:spPr>
          <a:xfrm>
            <a:off x="7364078" y="-18"/>
            <a:ext cx="4827922" cy="6857999"/>
          </a:xfrm>
          <a:custGeom>
            <a:avLst/>
            <a:gdLst/>
            <a:ahLst/>
            <a:cxnLst/>
            <a:rect l="l" t="t" r="r" b="b"/>
            <a:pathLst>
              <a:path w="4827922" h="6858000">
                <a:moveTo>
                  <a:pt x="4441" y="0"/>
                </a:moveTo>
                <a:lnTo>
                  <a:pt x="4827922" y="0"/>
                </a:lnTo>
                <a:lnTo>
                  <a:pt x="4827922" y="6858000"/>
                </a:lnTo>
                <a:lnTo>
                  <a:pt x="0" y="6858000"/>
                </a:lnTo>
                <a:lnTo>
                  <a:pt x="106674" y="6638378"/>
                </a:lnTo>
                <a:cubicBezTo>
                  <a:pt x="530028" y="5720938"/>
                  <a:pt x="777229" y="4614948"/>
                  <a:pt x="777229" y="3424428"/>
                </a:cubicBezTo>
                <a:cubicBezTo>
                  <a:pt x="777229" y="2233909"/>
                  <a:pt x="530028" y="1127919"/>
                  <a:pt x="106674" y="210478"/>
                </a:cubicBezTo>
                <a:close/>
              </a:path>
            </a:pathLst>
          </a:custGeom>
        </p:spPr>
      </p:pic>
      <p:pic>
        <p:nvPicPr>
          <p:cNvPr id="7" name="Picture 7" descr="A group of men posing for a photo&#10;&#10;Description automatically generated">
            <a:extLst>
              <a:ext uri="{FF2B5EF4-FFF2-40B4-BE49-F238E27FC236}">
                <a16:creationId xmlns:a16="http://schemas.microsoft.com/office/drawing/2014/main" id="{ECF84CCF-3A5E-4C85-AC84-8B318C7A2C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198" r="23318" b="1"/>
          <a:stretch/>
        </p:blipFill>
        <p:spPr>
          <a:xfrm>
            <a:off x="3119360" y="18"/>
            <a:ext cx="4966290" cy="6857999"/>
          </a:xfrm>
          <a:custGeom>
            <a:avLst/>
            <a:gdLst/>
            <a:ahLst/>
            <a:cxnLst/>
            <a:rect l="l" t="t" r="r" b="b"/>
            <a:pathLst>
              <a:path w="4966290" h="6857999">
                <a:moveTo>
                  <a:pt x="0" y="0"/>
                </a:moveTo>
                <a:lnTo>
                  <a:pt x="4188230" y="0"/>
                </a:lnTo>
                <a:lnTo>
                  <a:pt x="4295735" y="210478"/>
                </a:lnTo>
                <a:cubicBezTo>
                  <a:pt x="4719089" y="1127919"/>
                  <a:pt x="4966290" y="2233909"/>
                  <a:pt x="4966290" y="3424428"/>
                </a:cubicBezTo>
                <a:cubicBezTo>
                  <a:pt x="4966290" y="4614948"/>
                  <a:pt x="4719089" y="5720938"/>
                  <a:pt x="4295735" y="6638378"/>
                </a:cubicBezTo>
                <a:lnTo>
                  <a:pt x="4183560" y="6857999"/>
                </a:lnTo>
                <a:lnTo>
                  <a:pt x="53039" y="6857999"/>
                </a:lnTo>
                <a:lnTo>
                  <a:pt x="132047" y="6695338"/>
                </a:lnTo>
                <a:cubicBezTo>
                  <a:pt x="555401" y="5777898"/>
                  <a:pt x="802602" y="4671908"/>
                  <a:pt x="802602" y="3481388"/>
                </a:cubicBezTo>
                <a:cubicBezTo>
                  <a:pt x="802602" y="2191659"/>
                  <a:pt x="512484" y="1001134"/>
                  <a:pt x="22579" y="42066"/>
                </a:cubicBezTo>
                <a:close/>
              </a:path>
            </a:pathLst>
          </a:custGeom>
        </p:spPr>
      </p:pic>
      <p:sp useBgFill="1">
        <p:nvSpPr>
          <p:cNvPr id="110" name="Freeform: Shape 109">
            <a:extLst>
              <a:ext uri="{FF2B5EF4-FFF2-40B4-BE49-F238E27FC236}">
                <a16:creationId xmlns:a16="http://schemas.microsoft.com/office/drawing/2014/main" id="{4EA91930-66BC-4C41-B4F5-C31EB216F64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2" name="Freeform: Shape 111">
            <a:extLst>
              <a:ext uri="{FF2B5EF4-FFF2-40B4-BE49-F238E27FC236}">
                <a16:creationId xmlns:a16="http://schemas.microsoft.com/office/drawing/2014/main" id="{6313CF8F-B436-401E-9575-DE0F8E8B5B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420928-5347-457F-B173-2063AEDFF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11" y="1359588"/>
            <a:ext cx="2804504" cy="132556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5300" b="1" dirty="0" smtClean="0">
                <a:latin typeface="Comic Sans MS" panose="030F0702030302020204" pitchFamily="66" charset="0"/>
              </a:rPr>
              <a:t>Courtney</a:t>
            </a:r>
            <a:r>
              <a:rPr lang="en-US" sz="4800" b="1" dirty="0">
                <a:latin typeface="Comic Sans MS" panose="030F0702030302020204" pitchFamily="66" charset="0"/>
              </a:rPr>
              <a:t> </a:t>
            </a:r>
            <a:r>
              <a:rPr lang="en-US" sz="2200" b="1" dirty="0"/>
              <a:t/>
            </a:r>
            <a:br>
              <a:rPr lang="en-US" sz="2200" b="1" dirty="0"/>
            </a:br>
            <a:r>
              <a:rPr lang="en-US" sz="2200" b="1" dirty="0"/>
              <a:t/>
            </a:r>
            <a:br>
              <a:rPr lang="en-US" sz="2200" b="1" dirty="0"/>
            </a:br>
            <a:endParaRPr lang="en-US" sz="2200" b="1" dirty="0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2A38CFE9-C30A-4551-ACCB-D5808FBC39C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16867"/>
            <a:ext cx="128016" cy="653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67EF550F-47CE-4FB2-9DAC-12AD835C833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654FA1-0B85-423B-9F49-DF353CAF97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5274" y="2258170"/>
            <a:ext cx="2804504" cy="4463033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>
                <a:latin typeface="Comic Sans MS" panose="030F0702030302020204" pitchFamily="66" charset="0"/>
              </a:rPr>
              <a:t>Project Choice NHS </a:t>
            </a:r>
            <a:r>
              <a:rPr lang="en-US" sz="2000" dirty="0" smtClean="0">
                <a:latin typeface="Comic Sans MS" panose="030F0702030302020204" pitchFamily="66" charset="0"/>
              </a:rPr>
              <a:t>QE </a:t>
            </a:r>
            <a:r>
              <a:rPr lang="en-US" sz="2000" dirty="0">
                <a:latin typeface="Comic Sans MS" panose="030F0702030302020204" pitchFamily="66" charset="0"/>
              </a:rPr>
              <a:t>Hospital Treatment Café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>
                <a:latin typeface="Comic Sans MS" panose="030F0702030302020204" pitchFamily="66" charset="0"/>
              </a:rPr>
              <a:t>Snack Box Café 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b="1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792" y="3803786"/>
            <a:ext cx="2500687" cy="10396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r="16603" b="21677"/>
          <a:stretch/>
        </p:blipFill>
        <p:spPr>
          <a:xfrm>
            <a:off x="1062989" y="4918430"/>
            <a:ext cx="1432295" cy="1802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0909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32">
        <p15:prstTrans prst="prestige"/>
      </p:transition>
    </mc:Choice>
    <mc:Fallback xmlns="">
      <p:transition spd="slow" advTm="303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8712" y="1930397"/>
            <a:ext cx="9116292" cy="30387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235154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965">
        <p15:prstTrans prst="fracture"/>
      </p:transition>
    </mc:Choice>
    <mc:Fallback xmlns="">
      <p:transition spd="slow" advTm="396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"/>
</p:tagLst>
</file>

<file path=ppt/theme/theme1.xml><?xml version="1.0" encoding="utf-8"?>
<a:theme xmlns:a="http://schemas.openxmlformats.org/drawingml/2006/main" name="AccentBoxVTI">
  <a:themeElements>
    <a:clrScheme name="AnalogousFromRegularSeedLeftStep">
      <a:dk1>
        <a:srgbClr val="000000"/>
      </a:dk1>
      <a:lt1>
        <a:srgbClr val="FFFFFF"/>
      </a:lt1>
      <a:dk2>
        <a:srgbClr val="24412F"/>
      </a:dk2>
      <a:lt2>
        <a:srgbClr val="EBE7E6"/>
      </a:lt2>
      <a:accent1>
        <a:srgbClr val="38B0D0"/>
      </a:accent1>
      <a:accent2>
        <a:srgbClr val="25B497"/>
      </a:accent2>
      <a:accent3>
        <a:srgbClr val="32B965"/>
      </a:accent3>
      <a:accent4>
        <a:srgbClr val="2BBA26"/>
      </a:accent4>
      <a:accent5>
        <a:srgbClr val="6CB431"/>
      </a:accent5>
      <a:accent6>
        <a:srgbClr val="9AAB23"/>
      </a:accent6>
      <a:hlink>
        <a:srgbClr val="C56B53"/>
      </a:hlink>
      <a:folHlink>
        <a:srgbClr val="848484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324</TotalTime>
  <Words>292</Words>
  <Application>Microsoft Office PowerPoint</Application>
  <PresentationFormat>Widescreen</PresentationFormat>
  <Paragraphs>103</Paragraphs>
  <Slides>34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Arial</vt:lpstr>
      <vt:lpstr>Avenir Next LT Pro</vt:lpstr>
      <vt:lpstr>Calibri</vt:lpstr>
      <vt:lpstr>Comic Sans MS</vt:lpstr>
      <vt:lpstr>AccentBoxVTI</vt:lpstr>
      <vt:lpstr>PowerPoint Presentation</vt:lpstr>
      <vt:lpstr>PowerPoint Presentation</vt:lpstr>
      <vt:lpstr>PowerPoint Presentation</vt:lpstr>
      <vt:lpstr>Bailey </vt:lpstr>
      <vt:lpstr>Jessica </vt:lpstr>
      <vt:lpstr>Antonio  </vt:lpstr>
      <vt:lpstr>Lukas   </vt:lpstr>
      <vt:lpstr>Demi    </vt:lpstr>
      <vt:lpstr>Jessica    </vt:lpstr>
      <vt:lpstr> Hassan  </vt:lpstr>
      <vt:lpstr>SCP Sixth Form Students   </vt:lpstr>
      <vt:lpstr>Thomas</vt:lpstr>
      <vt:lpstr>Rebecca  </vt:lpstr>
      <vt:lpstr>Danny   </vt:lpstr>
      <vt:lpstr>Letalia</vt:lpstr>
      <vt:lpstr>Daniel  </vt:lpstr>
      <vt:lpstr>Year 12 Students </vt:lpstr>
      <vt:lpstr>Paul  </vt:lpstr>
      <vt:lpstr>Natasha </vt:lpstr>
      <vt:lpstr>Tahir </vt:lpstr>
      <vt:lpstr>Kierian   </vt:lpstr>
      <vt:lpstr>Jack  </vt:lpstr>
      <vt:lpstr>Richard </vt:lpstr>
      <vt:lpstr>Year 13 Students </vt:lpstr>
      <vt:lpstr>Jordon </vt:lpstr>
      <vt:lpstr>Celisa  </vt:lpstr>
      <vt:lpstr>David </vt:lpstr>
      <vt:lpstr>Ryan</vt:lpstr>
      <vt:lpstr>Alex</vt:lpstr>
      <vt:lpstr>Kyle  </vt:lpstr>
      <vt:lpstr>Aiman </vt:lpstr>
      <vt:lpstr>Connor</vt:lpstr>
      <vt:lpstr>Courtney 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Duggan, Rosie</dc:creator>
  <cp:lastModifiedBy>Shipley, Jo</cp:lastModifiedBy>
  <cp:revision>222</cp:revision>
  <dcterms:created xsi:type="dcterms:W3CDTF">2020-06-29T09:45:32Z</dcterms:created>
  <dcterms:modified xsi:type="dcterms:W3CDTF">2020-07-14T12:53:43Z</dcterms:modified>
</cp:coreProperties>
</file>