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61" r:id="rId7"/>
    <p:sldId id="27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-23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4788-E5B2-A44C-83D1-81802BC98624}" type="datetimeFigureOut">
              <a:rPr lang="en-US" smtClean="0"/>
              <a:t>13/05/20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8051-2F28-664F-A32E-8EA6C9AC2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3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4788-E5B2-A44C-83D1-81802BC98624}" type="datetimeFigureOut">
              <a:rPr lang="en-US" smtClean="0"/>
              <a:t>13/05/20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8051-2F28-664F-A32E-8EA6C9AC2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6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4788-E5B2-A44C-83D1-81802BC98624}" type="datetimeFigureOut">
              <a:rPr lang="en-US" smtClean="0"/>
              <a:t>13/05/20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8051-2F28-664F-A32E-8EA6C9AC2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1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4788-E5B2-A44C-83D1-81802BC98624}" type="datetimeFigureOut">
              <a:rPr lang="en-US" smtClean="0"/>
              <a:t>13/05/20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8051-2F28-664F-A32E-8EA6C9AC2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04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4788-E5B2-A44C-83D1-81802BC98624}" type="datetimeFigureOut">
              <a:rPr lang="en-US" smtClean="0"/>
              <a:t>13/05/20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8051-2F28-664F-A32E-8EA6C9AC2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0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4788-E5B2-A44C-83D1-81802BC98624}" type="datetimeFigureOut">
              <a:rPr lang="en-US" smtClean="0"/>
              <a:t>13/05/20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8051-2F28-664F-A32E-8EA6C9AC2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5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4788-E5B2-A44C-83D1-81802BC98624}" type="datetimeFigureOut">
              <a:rPr lang="en-US" smtClean="0"/>
              <a:t>13/05/20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8051-2F28-664F-A32E-8EA6C9AC2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5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4788-E5B2-A44C-83D1-81802BC98624}" type="datetimeFigureOut">
              <a:rPr lang="en-US" smtClean="0"/>
              <a:t>13/05/20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8051-2F28-664F-A32E-8EA6C9AC2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20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4788-E5B2-A44C-83D1-81802BC98624}" type="datetimeFigureOut">
              <a:rPr lang="en-US" smtClean="0"/>
              <a:t>13/05/20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8051-2F28-664F-A32E-8EA6C9AC2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08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4788-E5B2-A44C-83D1-81802BC98624}" type="datetimeFigureOut">
              <a:rPr lang="en-US" smtClean="0"/>
              <a:t>13/05/20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8051-2F28-664F-A32E-8EA6C9AC2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38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4788-E5B2-A44C-83D1-81802BC98624}" type="datetimeFigureOut">
              <a:rPr lang="en-US" smtClean="0"/>
              <a:t>13/05/20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8051-2F28-664F-A32E-8EA6C9AC2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6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44788-E5B2-A44C-83D1-81802BC98624}" type="datetimeFigureOut">
              <a:rPr lang="en-US" smtClean="0"/>
              <a:t>13/05/20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B8051-2F28-664F-A32E-8EA6C9AC2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8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43054" y="497323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Jim Edwards</a:t>
            </a:r>
            <a:endParaRPr 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048" y="1993900"/>
            <a:ext cx="3634352" cy="363435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7311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43054" y="497323"/>
            <a:ext cx="7772400" cy="1470025"/>
          </a:xfrm>
        </p:spPr>
        <p:txBody>
          <a:bodyPr/>
          <a:lstStyle/>
          <a:p>
            <a:r>
              <a:rPr lang="en-US" dirty="0" smtClean="0"/>
              <a:t>Jim Edwards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5716" y="2236640"/>
            <a:ext cx="5332796" cy="3553797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He is painter from Newcastle. His studio is in </a:t>
            </a:r>
            <a:r>
              <a:rPr lang="en-US" sz="2800" dirty="0" err="1" smtClean="0">
                <a:solidFill>
                  <a:schemeClr val="tx1"/>
                </a:solidFill>
              </a:rPr>
              <a:t>Ouseburn</a:t>
            </a:r>
            <a:r>
              <a:rPr lang="en-US" sz="2800" dirty="0" smtClean="0">
                <a:solidFill>
                  <a:schemeClr val="tx1"/>
                </a:solidFill>
              </a:rPr>
              <a:t>, not too far from here.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He paints landmarks and cityscapes of Newcastle.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He uses bright </a:t>
            </a:r>
            <a:r>
              <a:rPr lang="en-US" sz="2800" dirty="0" err="1" smtClean="0">
                <a:solidFill>
                  <a:schemeClr val="tx1"/>
                </a:solidFill>
              </a:rPr>
              <a:t>colours</a:t>
            </a:r>
            <a:r>
              <a:rPr lang="en-US" sz="2800" dirty="0" smtClean="0">
                <a:solidFill>
                  <a:schemeClr val="tx1"/>
                </a:solidFill>
              </a:rPr>
              <a:t> and abstract shapes to make his buildings.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327" y="1803591"/>
            <a:ext cx="3636370" cy="363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47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you guess what/where he has painted?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92" y="1677480"/>
            <a:ext cx="3620623" cy="354095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761625" y="5364146"/>
            <a:ext cx="2680204" cy="653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Where is this?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165" y="1677480"/>
            <a:ext cx="3647179" cy="354095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5321343" y="5374390"/>
            <a:ext cx="2680204" cy="65393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What event is this?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6584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you guess what/where he has painted?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46928" y="5056904"/>
            <a:ext cx="2680204" cy="65393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What building is this?</a:t>
            </a:r>
            <a:endParaRPr lang="en-US" sz="28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387690" y="5047424"/>
            <a:ext cx="2680204" cy="65393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What landmarks can you see?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90230"/>
            <a:ext cx="4037074" cy="29663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941" y="1990230"/>
            <a:ext cx="4444952" cy="296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20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28680"/>
            <a:ext cx="8229600" cy="1908771"/>
          </a:xfrm>
        </p:spPr>
        <p:txBody>
          <a:bodyPr>
            <a:normAutofit/>
          </a:bodyPr>
          <a:lstStyle/>
          <a:p>
            <a:r>
              <a:rPr lang="en-US" sz="1400" dirty="0" smtClean="0"/>
              <a:t>Do you like his art works? Why?</a:t>
            </a:r>
          </a:p>
          <a:p>
            <a:r>
              <a:rPr lang="en-US" sz="1400" dirty="0" smtClean="0"/>
              <a:t>What things do you </a:t>
            </a:r>
            <a:r>
              <a:rPr lang="en-US" sz="1400" dirty="0" err="1" smtClean="0"/>
              <a:t>recognise</a:t>
            </a:r>
            <a:r>
              <a:rPr lang="en-US" sz="1400" dirty="0" smtClean="0"/>
              <a:t>?</a:t>
            </a:r>
          </a:p>
          <a:p>
            <a:r>
              <a:rPr lang="en-US" sz="1400" dirty="0" smtClean="0"/>
              <a:t>Can you use adjective to describe his work?</a:t>
            </a:r>
          </a:p>
          <a:p>
            <a:r>
              <a:rPr lang="en-US" sz="1400" dirty="0" smtClean="0"/>
              <a:t>What would you do to try and make a picture like this.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547" y="452941"/>
            <a:ext cx="6698649" cy="395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14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589" y="108754"/>
            <a:ext cx="7772400" cy="1470025"/>
          </a:xfrm>
        </p:spPr>
        <p:txBody>
          <a:bodyPr/>
          <a:lstStyle/>
          <a:p>
            <a:r>
              <a:rPr lang="en-US" dirty="0" smtClean="0"/>
              <a:t>Can you make your own artwork inspired by Antony?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237" y="1749371"/>
            <a:ext cx="6640775" cy="4581455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Try making your own artwork using bright </a:t>
            </a:r>
            <a:r>
              <a:rPr lang="en-US" sz="2800" dirty="0" err="1" smtClean="0">
                <a:solidFill>
                  <a:schemeClr val="tx1"/>
                </a:solidFill>
              </a:rPr>
              <a:t>colours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Think about what </a:t>
            </a:r>
            <a:r>
              <a:rPr lang="en-US" sz="2800" dirty="0">
                <a:solidFill>
                  <a:schemeClr val="tx1"/>
                </a:solidFill>
              </a:rPr>
              <a:t>N</a:t>
            </a:r>
            <a:r>
              <a:rPr lang="en-US" sz="2800" dirty="0" smtClean="0">
                <a:solidFill>
                  <a:schemeClr val="tx1"/>
                </a:solidFill>
              </a:rPr>
              <a:t>ewcastle landmark you want to draw/</a:t>
            </a:r>
            <a:r>
              <a:rPr lang="en-US" sz="2800" dirty="0" err="1" smtClean="0">
                <a:solidFill>
                  <a:schemeClr val="tx1"/>
                </a:solidFill>
              </a:rPr>
              <a:t>colour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Can you name some?</a:t>
            </a:r>
          </a:p>
          <a:p>
            <a:pPr algn="l"/>
            <a:endParaRPr lang="en-US" sz="2800" dirty="0" smtClean="0">
              <a:solidFill>
                <a:schemeClr val="tx1"/>
              </a:solidFill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First use the template and </a:t>
            </a:r>
            <a:r>
              <a:rPr lang="en-US" sz="2800" dirty="0" err="1" smtClean="0">
                <a:solidFill>
                  <a:schemeClr val="tx1"/>
                </a:solidFill>
              </a:rPr>
              <a:t>colour</a:t>
            </a:r>
            <a:r>
              <a:rPr lang="en-US" sz="2800" dirty="0" smtClean="0">
                <a:solidFill>
                  <a:schemeClr val="tx1"/>
                </a:solidFill>
              </a:rPr>
              <a:t> the landmarks using bring </a:t>
            </a:r>
            <a:r>
              <a:rPr lang="en-US" sz="2800" dirty="0" err="1" smtClean="0">
                <a:solidFill>
                  <a:schemeClr val="tx1"/>
                </a:solidFill>
              </a:rPr>
              <a:t>colours</a:t>
            </a:r>
            <a:r>
              <a:rPr lang="en-US" sz="2800" dirty="0" smtClean="0">
                <a:solidFill>
                  <a:schemeClr val="tx1"/>
                </a:solidFill>
              </a:rPr>
              <a:t>, you can use felt tips, paints, crayons or water </a:t>
            </a:r>
            <a:r>
              <a:rPr lang="en-US" sz="2800" dirty="0" err="1" smtClean="0">
                <a:solidFill>
                  <a:schemeClr val="tx1"/>
                </a:solidFill>
              </a:rPr>
              <a:t>colours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Then have a go at drawing some landmarks in </a:t>
            </a:r>
            <a:r>
              <a:rPr lang="en-US" sz="2800" dirty="0">
                <a:solidFill>
                  <a:schemeClr val="tx1"/>
                </a:solidFill>
              </a:rPr>
              <a:t>N</a:t>
            </a:r>
            <a:r>
              <a:rPr lang="en-US" sz="2800" dirty="0" smtClean="0">
                <a:solidFill>
                  <a:schemeClr val="tx1"/>
                </a:solidFill>
              </a:rPr>
              <a:t>ewcastle you have seen. Use a mixture of materials to </a:t>
            </a:r>
            <a:r>
              <a:rPr lang="en-US" sz="2800" dirty="0" err="1" smtClean="0">
                <a:solidFill>
                  <a:schemeClr val="tx1"/>
                </a:solidFill>
              </a:rPr>
              <a:t>colour</a:t>
            </a:r>
            <a:r>
              <a:rPr lang="en-US" sz="2800" dirty="0" smtClean="0">
                <a:solidFill>
                  <a:schemeClr val="tx1"/>
                </a:solidFill>
              </a:rPr>
              <a:t>. Make sure it’s bright.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511" y="896414"/>
            <a:ext cx="1766955" cy="24111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017" y="2876433"/>
            <a:ext cx="1832339" cy="12970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704" y="3481158"/>
            <a:ext cx="2324761" cy="17503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5536" y="5145934"/>
            <a:ext cx="2304056" cy="153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99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200"/>
            <a:ext cx="9144000" cy="618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10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207</Words>
  <Application>Microsoft Macintosh PowerPoint</Application>
  <PresentationFormat>On-screen Show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Jim Edwards</vt:lpstr>
      <vt:lpstr>Jim Edwards</vt:lpstr>
      <vt:lpstr>Can you guess what/where he has painted?</vt:lpstr>
      <vt:lpstr>Can you guess what/where he has painted?</vt:lpstr>
      <vt:lpstr>PowerPoint Presentation</vt:lpstr>
      <vt:lpstr>Can you make your own artwork inspired by Antony?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Jade Newton</dc:creator>
  <cp:lastModifiedBy>Jade Newton</cp:lastModifiedBy>
  <cp:revision>10</cp:revision>
  <dcterms:created xsi:type="dcterms:W3CDTF">2020-05-12T15:40:50Z</dcterms:created>
  <dcterms:modified xsi:type="dcterms:W3CDTF">2020-05-13T15:20:00Z</dcterms:modified>
</cp:coreProperties>
</file>