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71" r:id="rId2"/>
    <p:sldId id="256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7" r:id="rId21"/>
    <p:sldId id="279" r:id="rId22"/>
    <p:sldId id="280" r:id="rId23"/>
    <p:sldId id="286" r:id="rId24"/>
    <p:sldId id="287" r:id="rId25"/>
    <p:sldId id="289" r:id="rId26"/>
    <p:sldId id="290" r:id="rId27"/>
    <p:sldId id="283" r:id="rId28"/>
    <p:sldId id="291" r:id="rId29"/>
    <p:sldId id="284" r:id="rId30"/>
    <p:sldId id="285" r:id="rId31"/>
    <p:sldId id="282" r:id="rId32"/>
    <p:sldId id="281" r:id="rId33"/>
    <p:sldId id="293" r:id="rId34"/>
    <p:sldId id="294" r:id="rId35"/>
    <p:sldId id="288" r:id="rId36"/>
    <p:sldId id="296" r:id="rId37"/>
    <p:sldId id="292" r:id="rId38"/>
    <p:sldId id="295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43893-6E5A-42E2-910B-42B34FC04F0A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42FD5-D2C3-428E-B816-63D18E2CE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0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8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8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4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3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1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0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7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2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4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30FB-0378-4FED-97F9-8493986CF410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60D0-39B3-4861-9D11-86C8340DD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8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aliens&amp;source=images&amp;cd=&amp;cad=rja&amp;uact=8&amp;docid=Q7ESKkvbg72Y_M&amp;tbnid=rfPN8kYCCo8tjM:&amp;ved=0CAUQjRw&amp;url=http://www.livescience.com/19360-humans-discover-aliens.html&amp;ei=a6SRU8KnB8iY0QXR64H4Bg&amp;bvm=bv.68445247,d.d2k&amp;psig=AFQjCNH7-pkcH0wSITDvsHUr2auGwJ0MBQ&amp;ust=1402140132654648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alien%20pictures%20for%20kids&amp;source=images&amp;cd=&amp;cad=rja&amp;uact=8&amp;docid=vUIM4ehRwXGZgM&amp;tbnid=JO4zO6WhW0HoNM:&amp;ved=0CAUQjRw&amp;url=http://www.csicop.org/si/show/abduction_by_aliens_or_sleep_paralysis&amp;ei=R6mRU5WDCO2X0AWv_oHgAQ&amp;bvm=bv.68445247,d.d2k&amp;psig=AFQjCNG5xl_1J9b3Qh_quBfQXBJHZRG7DQ&amp;ust=1402140341121435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www.google.co.uk/url?sa=i&amp;rct=j&amp;q=model+rockets+for+children+to+make&amp;source=images&amp;cd=&amp;cad=rja&amp;uact=8&amp;docid=4D1kGRmmM_qveM&amp;tbnid=Fs_1KmlN8zV4nM:&amp;ved=0CAUQjRw&amp;url=http://nurturestore.co.uk/junk-model-space-rocket-theme-preschool&amp;ei=hRmfU4ueKPOS0AWXg4HYAw&amp;bvm=bv.68911936,d.d2k&amp;psig=AFQjCNEeAdVEtdQnM1Yz1sgzXlzfpuo7cw&amp;ust=1403022055663030" TargetMode="External"/><Relationship Id="rId7" Type="http://schemas.openxmlformats.org/officeDocument/2006/relationships/hyperlink" Target="http://www.google.co.uk/url?sa=i&amp;rct=j&amp;q=model+rockets+for+children+to+make&amp;source=images&amp;cd=&amp;cad=rja&amp;uact=8&amp;docid=4D1kGRmmM_qveM&amp;tbnid=q4nWU-e7-nRhFM:&amp;ved=0CAUQjRw&amp;url=http://www.pinterest.com/jl4k/rockets-and-space-theme/&amp;ei=3xmfU5rPL6il0QXdy4CoBQ&amp;bvm=bv.68911936,d.d2k&amp;psig=AFQjCNEeAdVEtdQnM1Yz1sgzXlzfpuo7cw&amp;ust=1403022055663030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hyperlink" Target="http://www.google.co.uk/url?sa=i&amp;rct=j&amp;q=model+rockets+for+children+to+make&amp;source=images&amp;cd=&amp;cad=rja&amp;uact=8&amp;docid=4D1kGRmmM_qveM&amp;tbnid=q4nWU-e7-nRhFM:&amp;ved=0CAUQjRw&amp;url=http://nurturestore.co.uk/junk-model-space-rocket-theme-preschool&amp;ei=mRmfU5fXCKes0QX2roDoDA&amp;bvm=bv.68911936,d.d2k&amp;psig=AFQjCNEeAdVEtdQnM1Yz1sgzXlzfpuo7cw&amp;ust=1403022055663030" TargetMode="Externa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planet+zog&amp;source=images&amp;cd=&amp;cad=rja&amp;uact=8&amp;docid=ugkLYKodhySdUM&amp;tbnid=5mOwrXit-qLVwM:&amp;ved=0CAUQjRw&amp;url=http://www.youtube.com/watch?v%3DCRVF8B41P8k&amp;ei=jRSkU9yYBMqU0QWDpoCYBA&amp;bvm=bv.69411363,d.d2k&amp;psig=AFQjCNFymIaues5fD7lTY82HojEq_Moc5Q&amp;ust=1403348423702301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hyperlink" Target="http://www.google.co.uk/url?sa=i&amp;rct=j&amp;q=planet+zog&amp;source=images&amp;cd=&amp;cad=rja&amp;uact=8&amp;docid=J3_LuZ5c_dqOQM&amp;tbnid=wxjEod76TDqUeM:&amp;ved=0CAUQjRw&amp;url=http://www.mathconcentration.com/page/printables&amp;ei=4hSkU5mnKanF0QW2rYGoDA&amp;bvm=bv.69411363,d.d2k&amp;psig=AFQjCNFymIaues5fD7lTY82HojEq_Moc5Q&amp;ust=1403348423702301" TargetMode="Externa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.uk/url?sa=i&amp;rct=j&amp;q=the%20solar%20system%20for%20children&amp;source=images&amp;cd=&amp;cad=rja&amp;uact=8&amp;docid=8jjjWOwhQtG-kM&amp;tbnid=PGPxRQmlrmhr6M:&amp;ved=0CAUQjRw&amp;url=http://smilepolitely.com/culture/come_on_solar_safari_with_me/&amp;ei=tj-pU6ihNsax0QWJv4HQAg&amp;bvm=bv.69620078,d.d2k&amp;psig=AFQjCNGv0YfKZEkcpuQuWRdBctllFCGR5A&amp;ust=140368721199835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albert+the+monkey+first+monkey+in+space&amp;source=images&amp;cd=&amp;cad=rja&amp;uact=8&amp;docid=AYs84nbUZuwsUM&amp;tbnid=H-K4AGubpzhqQM:&amp;ved=0CAUQjRw&amp;url=http://www.funnyjunk.com/Murca%2B1/funny-pictures/4978983/&amp;ei=1G6qU_6JJ6X00gX6j4DgAw&amp;bvm=bv.69620078,d.d2k&amp;psig=AFQjCNH0D4REQI--i9JJOyTksbPUp4yd1A&amp;ust=1403764798390451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hyperlink" Target="http://www.google.co.uk/url?sa=i&amp;rct=j&amp;q=laika%20the%20first%20dog%20in%20space&amp;source=images&amp;cd=&amp;cad=rja&amp;uact=8&amp;docid=hMMqzCiJ4IlnDM&amp;tbnid=NmyCOrIU0uPVoM:&amp;ved=0CAUQjRw&amp;url=http://www.telegraph.co.uk/science/picture-galleries/8186992/Key-events-in-the-history-of-space-exploration.html?image%3D1&amp;ei=Dm-qU6D2F9Cz0QWl4YDoBQ&amp;bvm=bv.69620078,d.d2k&amp;psig=AFQjCNEM-QDxDIWLI9_9BdzT4S05_1MrWA&amp;ust=1403764856650293" TargetMode="External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astronaut&amp;source=images&amp;cd=&amp;cad=rja&amp;uact=8&amp;docid=KWF4GlT_HacZIM&amp;tbnid=92CqKQ06JzJ2QM:&amp;ved=0CAUQjRw&amp;url=http://www.vectorstock.com/royalty-free-vector/young-astronaut-vector-268140&amp;ei=WhukU4-FOqjx0gWzpoDgCQ&amp;bvm=bv.69411363,d.d2k&amp;psig=AFQjCNHY20GJgWjgejasYr0hFsaCEAMB3g&amp;ust=1403350188424594" TargetMode="External"/><Relationship Id="rId13" Type="http://schemas.openxmlformats.org/officeDocument/2006/relationships/image" Target="../media/image56.jpeg"/><Relationship Id="rId3" Type="http://schemas.openxmlformats.org/officeDocument/2006/relationships/image" Target="../media/image74.png"/><Relationship Id="rId7" Type="http://schemas.openxmlformats.org/officeDocument/2006/relationships/image" Target="../media/image77.jpeg"/><Relationship Id="rId12" Type="http://schemas.openxmlformats.org/officeDocument/2006/relationships/hyperlink" Target="http://www.google.co.uk/url?sa=i&amp;rct=j&amp;q=alien&amp;source=images&amp;cd=&amp;cad=rja&amp;uact=8&amp;docid=Wdhkjf-ZPCn_5M&amp;tbnid=loCAWUDmQOoX1M:&amp;ved=0CAUQjRw&amp;url=http://www.hispanicallyspeakingnews.com/por-que/details/aliens-are-coming-no-not-the-illegal-ones-the-real-ones/3304&amp;ei=qRukU7j-DMSe0QXD94DoAg&amp;bvm=bv.69411363,d.d2k&amp;psig=AFQjCNHhNojSI4O0UcZNTrNgH0hrQa1pWg&amp;ust=1403350283811522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newsreader&amp;source=images&amp;cd=&amp;cad=rja&amp;uact=8&amp;docid=KU_V2KfTfeInpM&amp;tbnid=a2a1EhyWlr9VXM:&amp;ved=0CAUQjRw&amp;url=http://1c2012.lowerplace.net/2013/04/17/year-1-newsletter/&amp;ei=wBqkU5nzJ-Sd0AWEq4F4&amp;bvm=bv.69411363,d.d2k&amp;psig=AFQjCNGEGttrtZusQzEtYmv_CA1NB5ra6Q&amp;ust=1403350059087933" TargetMode="External"/><Relationship Id="rId11" Type="http://schemas.openxmlformats.org/officeDocument/2006/relationships/image" Target="../media/image79.jpeg"/><Relationship Id="rId5" Type="http://schemas.openxmlformats.org/officeDocument/2006/relationships/image" Target="../media/image76.png"/><Relationship Id="rId10" Type="http://schemas.openxmlformats.org/officeDocument/2006/relationships/hyperlink" Target="http://www.google.co.uk/url?sa=i&amp;rct=j&amp;q=cameraman&amp;source=images&amp;cd=&amp;cad=rja&amp;uact=8&amp;docid=qe1BaRWEOIzEjM&amp;tbnid=OJz4o8KZXXFe1M:&amp;ved=0CAUQjRw&amp;url=http://www.dreamstime.com/stock-photo-cameraman-image2611610&amp;ei=-xqkU-PpJ6mV0AXc_oD4Dw&amp;bvm=bv.69411363,d.d2k&amp;psig=AFQjCNERv9ctAuSgOuJTB5mAOIYd2FKsSQ&amp;ust=1403350125757046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cameraman&amp;source=images&amp;cd=&amp;cad=rja&amp;uact=8&amp;docid=qe1BaRWEOIzEjM&amp;tbnid=OJz4o8KZXXFe1M:&amp;ved=0CAUQjRw&amp;url=http://www.dreamstime.com/stock-photo-cameraman-image2611610&amp;ei=-xqkU-PpJ6mV0AXc_oD4Dw&amp;bvm=bv.69411363,d.d2k&amp;psig=AFQjCNERv9ctAuSgOuJTB5mAOIYd2FKsSQ&amp;ust=1403350125757046" TargetMode="External"/><Relationship Id="rId3" Type="http://schemas.openxmlformats.org/officeDocument/2006/relationships/image" Target="../media/image77.jpeg"/><Relationship Id="rId7" Type="http://schemas.openxmlformats.org/officeDocument/2006/relationships/image" Target="../media/image56.jpeg"/><Relationship Id="rId2" Type="http://schemas.openxmlformats.org/officeDocument/2006/relationships/hyperlink" Target="http://www.google.co.uk/url?sa=i&amp;rct=j&amp;q=newsreader&amp;source=images&amp;cd=&amp;cad=rja&amp;uact=8&amp;docid=KU_V2KfTfeInpM&amp;tbnid=a2a1EhyWlr9VXM:&amp;ved=0CAUQjRw&amp;url=http://1c2012.lowerplace.net/2013/04/17/year-1-newsletter/&amp;ei=wBqkU5nzJ-Sd0AWEq4F4&amp;bvm=bv.69411363,d.d2k&amp;psig=AFQjCNGEGttrtZusQzEtYmv_CA1NB5ra6Q&amp;ust=140335005908793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alien&amp;source=images&amp;cd=&amp;cad=rja&amp;uact=8&amp;docid=Wdhkjf-ZPCn_5M&amp;tbnid=loCAWUDmQOoX1M:&amp;ved=0CAUQjRw&amp;url=http://www.hispanicallyspeakingnews.com/por-que/details/aliens-are-coming-no-not-the-illegal-ones-the-real-ones/3304&amp;ei=qRukU7j-DMSe0QXD94DoAg&amp;bvm=bv.69411363,d.d2k&amp;psig=AFQjCNHhNojSI4O0UcZNTrNgH0hrQa1pWg&amp;ust=1403350283811522" TargetMode="External"/><Relationship Id="rId11" Type="http://schemas.openxmlformats.org/officeDocument/2006/relationships/image" Target="../media/image92.jpeg"/><Relationship Id="rId5" Type="http://schemas.openxmlformats.org/officeDocument/2006/relationships/image" Target="../media/image78.jpeg"/><Relationship Id="rId10" Type="http://schemas.openxmlformats.org/officeDocument/2006/relationships/hyperlink" Target="http://www.google.co.uk/url?sa=i&amp;rct=j&amp;q=sound%20person&amp;source=images&amp;cd=&amp;cad=rja&amp;uact=8&amp;docid=hqdPqDO2pFVf7M&amp;tbnid=jHyTxfkiRfeibM:&amp;ved=0CAUQjRw&amp;url=http://www.bhphotovideo.com/find/newsLetter/PortableFieldMixers.jsp&amp;ei=8U6oU6WdLPCY0AWs8oDQCA&amp;bvm=bv.69411363,d.d2k&amp;psig=AFQjCNEQhlm_Z46wAYTJVdgjVeDc8WS__g&amp;ust=1403625577659304" TargetMode="External"/><Relationship Id="rId4" Type="http://schemas.openxmlformats.org/officeDocument/2006/relationships/hyperlink" Target="http://www.google.co.uk/url?sa=i&amp;rct=j&amp;q=astronaut&amp;source=images&amp;cd=&amp;cad=rja&amp;uact=8&amp;docid=KWF4GlT_HacZIM&amp;tbnid=92CqKQ06JzJ2QM:&amp;ved=0CAUQjRw&amp;url=http://www.vectorstock.com/royalty-free-vector/young-astronaut-vector-268140&amp;ei=WhukU4-FOqjx0gWzpoDgCQ&amp;bvm=bv.69411363,d.d2k&amp;psig=AFQjCNHY20GJgWjgejasYr0hFsaCEAMB3g&amp;ust=1403350188424594" TargetMode="External"/><Relationship Id="rId9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hyperlink" Target="http://www.google.co.uk/url?sa=i&amp;rct=j&amp;q=a%20new%20planet&amp;source=images&amp;cd=&amp;cad=rja&amp;uact=8&amp;docid=jFQBlSp8uBkepM&amp;tbnid=i5qEjaQyyaZjgM:&amp;ved=0CAUQjRw&amp;url=http%3A%2F%2Fwww.thetechherald.com%2Farticles%2FJapanese-scientists-look-to-uncover-Planet-X%2F4476%2F&amp;ei=nIOxU_-TB8aR0AXxwIC4BA&amp;bvm=bv.69837884,d.ZWU&amp;psig=AFQjCNFgcVRAiuU6pn0BCoZBqwsO0hsKcQ&amp;ust=1404228881504871" TargetMode="External"/><Relationship Id="rId7" Type="http://schemas.openxmlformats.org/officeDocument/2006/relationships/hyperlink" Target="http://www.google.co.uk/url?sa=i&amp;rct=j&amp;q=a%20new%20planet&amp;source=images&amp;cd=&amp;cad=rja&amp;uact=8&amp;docid=VY1XmGJlKYZI9M&amp;tbnid=eRaJizZiW1KcrM:&amp;ved=0CAUQjRw&amp;url=http%3A%2F%2Fparade.condenast.com%2F208706%2Fviannguyen%2Fastronomers-discover-new-planet-what-should-it-be-named%2F&amp;ei=3IOxU6zUI_Da0QW7iYGgDA&amp;bvm=bv.69837884,d.ZWU&amp;psig=AFQjCNFgcVRAiuU6pn0BCoZBqwsO0hsKcQ&amp;ust=1404228881504871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hyperlink" Target="http://www.google.co.uk/url?sa=i&amp;rct=j&amp;q=a%20new%20planet&amp;source=images&amp;cd=&amp;cad=rja&amp;uact=8&amp;docid=jFQBlSp8uBkepM&amp;tbnid=i5qEjaQyyaZjgM:&amp;ved=0CAUQjRw&amp;url=http%3A%2F%2Fwww.chronoscapes.com%2Fjournal%2F%3FcurrentPage%3D7&amp;ei=sIOxU5SJNqaJ0AWlgYHQDA&amp;bvm=bv.69837884,d.ZWU&amp;psig=AFQjCNFgcVRAiuU6pn0BCoZBqwsO0hsKcQ&amp;ust=1404228881504871" TargetMode="External"/><Relationship Id="rId4" Type="http://schemas.openxmlformats.org/officeDocument/2006/relationships/image" Target="../media/image9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planet+zog&amp;source=images&amp;cd=&amp;cad=rja&amp;uact=8&amp;docid=ugkLYKodhySdUM&amp;tbnid=5mOwrXit-qLVwM:&amp;ved=0CAUQjRw&amp;url=http://www.youtube.com/watch?v%3DCRVF8B41P8k&amp;ei=jRSkU9yYBMqU0QWDpoCYBA&amp;bvm=bv.69411363,d.d2k&amp;psig=AFQjCNFymIaues5fD7lTY82HojEq_Moc5Q&amp;ust=1403348423702301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hyperlink" Target="http://www.google.co.uk/url?sa=i&amp;rct=j&amp;q=planet+zog&amp;source=images&amp;cd=&amp;cad=rja&amp;uact=8&amp;docid=J3_LuZ5c_dqOQM&amp;tbnid=wxjEod76TDqUeM:&amp;ved=0CAUQjRw&amp;url=http://www.mathconcentration.com/page/printables&amp;ei=4hSkU5mnKanF0QW2rYGoDA&amp;bvm=bv.69411363,d.d2k&amp;psig=AFQjCNFymIaues5fD7lTY82HojEq_Moc5Q&amp;ust=1403348423702301" TargetMode="Externa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Week 1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5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Week 2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6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80" cy="239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.livescience.com/images/i/000/025/877/i02/aliens-ET.jpg?133304262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384376" cy="24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3.gstatic.com/images?q=tbn:ANd9GcRSdOSsjWivK6Dt0uDNyvtG5X5a-6LTIGyj4kmmlw-7j7f__X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4241"/>
            <a:ext cx="2573180" cy="14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2.gstatic.com/images?q=tbn:ANd9GcRjfkdyFGczCinA6vFQZ9q9Ftl4yKZPMu9GZ9NbpzsgPHjfvkF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"/>
          <a:stretch/>
        </p:blipFill>
        <p:spPr bwMode="auto">
          <a:xfrm>
            <a:off x="6588224" y="3486905"/>
            <a:ext cx="2161451" cy="21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9" y="332656"/>
            <a:ext cx="8541307" cy="18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5" y="3933056"/>
            <a:ext cx="88773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1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4" y="404664"/>
            <a:ext cx="830157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4077072"/>
            <a:ext cx="8784977" cy="249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7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0" y="260648"/>
            <a:ext cx="53986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" y="4005064"/>
            <a:ext cx="8614543" cy="25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2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2" y="548680"/>
            <a:ext cx="86582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6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" y="620688"/>
            <a:ext cx="193680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9"/>
            <a:ext cx="1884594" cy="22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14" y="440704"/>
            <a:ext cx="2246456" cy="2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45024"/>
            <a:ext cx="22883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46" y="3501008"/>
            <a:ext cx="1933677" cy="25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2023057" cy="234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56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042"/>
            <a:ext cx="7820225" cy="197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csicop.org/uploads/images/si/alien-drawing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3935778" cy="22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Week 3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5"/>
            <a:ext cx="7681292" cy="281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data:image/jpeg;base64,/9j/4AAQSkZJRgABAQAAAQABAAD/2wCEAAkGBxQTEhQUEhQUFRUXFBcXGBQUFRgUFBcXFBcYFxgXFRQYHSggGBwlHBQXITEhJSkrLi4uFx8zODMsNygtLisBCgoKDg0OGxAQGywkICQsLCwsLCwsLCwsLC8sLCwsLCwsLSwsLCwsLCwsLCwsLCwsLCwsLCwsLCwsLCwsLCwsLP/AABEIAQMAwgMBIgACEQEDEQH/xAAcAAABBQEBAQAAAAAAAAAAAAAFAAIDBAYBBwj/xABJEAACAQMCAwQHAwgHBQkAAAABAgMABBESIQUxQQYTUWEiMnGBkaGxFELBByMkM1JyktFDU3OCouHwFWJjs8I0dYOFk7K04vH/xAAaAQADAQEBAQAAAAAAAAAAAAABAgMABAUG/8QANREAAgIBAwEGBAQEBwAAAAAAAAECEQMSITEEEyIyQVFhQnGRoYGx0fAFUsHhFDM0U2Ki0v/aAAwDAQACEQMRAD8A8OrtKugU6RhAU4CugU9VqiiLZwLTwlPVKlC0wjkMWOpFSnBaeooiNnFSpVSkgqaNaIha4lwpoGVXxlo0kwM7BxkA5GxqsFrYdvrf/srkEO0Olh0xHpCkeGcmsoFpYPVFMM1TaGhakVa6BT1FOKcC08JXVFSAVgjQtSKtICpFFMY4FpwFdAom3A5wuooMfZ1uPXT9S7aVfGep2xz8qwAXppaaIWXCpZRmNdQ7yOL1lH5yYkIuCepB35DrTrbhEr3H2ZUzNrdNBZR6UeosNRONtDdelDYIO010CrVxZOiRyMMJKpZDkHKqdJOAcjfben8R4dJA+iVdL6VbTqBIDjI1AE6TjocGsYpUqfilRoBgBTwK4oqVRUEjqbEi1Kq1xRUq04jZ1VpwFICnLREZ0CngVwCpFFEUcgolwez7yVExnJyf3V9JvkDVFBXoP5KeF6pzK49HSyLnqWXB/Af3vKlm6ixoq2DvykFvtaqTlVgiVN8nTjO/gckj3VlgK9B/Kpw7S0EmN9BjY9Mocj4hmx7PKsFprY/CgT5ZwCngVwCngU4ggKkArgFPFYx0CnqK4tPUUTHQK2t1+o/8lgHuF4B9BQqw4S09l+Yi72Zbo69A1SiNok7vYb6NQk35Zo46Bp2tFIaReFi1ABGGuIyJ2RTyJyGX2ilbGSKPYz1B/wB48O/5ktWOFT95xC2uv61ZtfLaaKB0k5eI0Sf+LUnZzhksAhE0bxmXiNnoV1KsRAZGdtJ30jWoz51B2BdTJJC/MJJLF5SpE8bL/ejkbP8AZr4Ur82FeSLnBOGd5Z2E35ovEs6wxSyIglnacmMekRqC7sVHMhRyJrFXhcyP3pJk1trLetrydWrzzmj4IEHCSxwBLMSTtgfalyc+75VV7W8OliuZmlQoJbidkzjLL3relp56TkYPI9M00efr+YHwA6VOxSpxTAoKlApqCpAKkkdDZ1akWmqKeBRoRseBTwK4oqVVoiiValVaSrUirRAWeG2ZldUXqdz0AG5Y+QGTXo3ArpFhdkGIYs6G6v3Yyz58y23sNZO4thawac5mnG+PuRZyR7WIx7AaPcd/R+Hxw8nfSpHXbMkh/jOn3ioT71FY9019+UvIjBKQrNyIIyWUBtSDx/3eozXlvF+DyQMQ4yuoqHA2yN8H9k43wehyMjetJ2wYrHGQcES5BGxBCcxRa5lF1ai7EZYY7q8iUc9OMSp4OmQwPg2DtmhitL2Zpq2eaYroojxjhhgfGQ6MoeOQerIh5MPDwI6EEVRxXSROAU8CuAU4CsActSKKYtE7zhTxQW87EaZxLpAzkdywU6tsb5yMdKximhI5ZHmNjXVH+VGZ+zMy3KWvoGR1VgckIoZSxLEjYKASdunWlecEURPLBcR3CxkCQIroyajhWAcemmdtQ8RW1INMGNMxOosxI6kkn3GmA0fn7JuGMazW7zBQe4Dssp1KHAUOoVm0kHAOaHcN4W0veMWSOOMAySyZCrqOFXABYsSCAoGdq1oDTB7LTjvzoynZ12lgjSSN1uM91MNWg6ThgQVDKQeYI6ihDLRTTMREUqfSrGMEoqRRXFFSAUlFmzoFPApAU9RREHKKlUU1RUqisAcoox2b4f3swz6q4Y+47D/XgaFKK13Am7m2kfro1f3zqRAfLdT/AHjU8rajsPBW9yLs5bm6vO8cZVTrPht+rX2ZA28FNM7X33e3DBTlIxoXzI9Y/wAWfgKLwgWfD9QOJZht45bkR+6m/tY1kIhuKEVcr8lsaXFGx7ZfqkH/ABPon+daj8noUcMuC265mLDGfREa5267Cs120/Vxf2jfJV/nR7h7m34Qx5FoWPvmbA+TCpr/AC0vcf4mZG8jELm2nJaAnXHIPSaPV/SJ4g4wy9cZG+DQa9tGico2MjG43BBGVZT1BBBB86O8TQy2cEo3MWYn8cDAUn2DT73qHjkGLeyc82hdT7ElfT8m+Qq8WSaAIFOpYroqgp2vR7uxE0NlakZMVxaxuPBbi2Esn/tavPrOEPIiMQod1UsSAFDMASSdgADnNbq04/GLnikhdBszwZIAd4UlgjCHqSsgIx0FJP2GiS3F53zS3Q/pOF3JB6g/ani28MI4FZ/spu10vRrG5B9yagfcVFEuBXsIt7dJJEVXS8tZPSGqNZykkchXmFDqdztUdtw82UNzJO0euSFoIUSRJC/e4DyjSThQo5nHPkNsjjY3O5R7YuRds6kg93buCNiCLeLBB6EEVoeOW0JiuBLK0KtxDXlIjLlmtYpMEBlwMzuaG8VsYpZY5ZLiBYRBbh9MqPMdESK6JCpLasjG+AOdQjiSXguIpXSFpJxcQs5xGrBTGYpH+6DHpAbllN+dbyRvUJ9nZ7cTWMMMrSsl1JIWaIxYVohlQCzZ3jz76w8Z2HsrbcBljt2toGngLd/NcSOsqmKP9GeKNDLnSWJJOx22rK33DTCEzJBJqz+plWbGnHraeWdW3jg+FGPP79wS4KmaVcpU4piFFSqKYtSqKUoxwFSKKYtSCiKPAqRaatSLWMPStNAmqMRc+9ktUGOmYwTv45x86zSVueyCjvlWQHHdwSr7UAww+nvNTybKx4Ef5R5v0lIxjTHGMAdDIdR+Wn4VmbdfSHtH1o326Qi+nB8U+Hdpj5ULsIiXXAJ9JfPqOdaG0UB8mu7WQazboObSMB/e0D8aK9upe7tUiUYDMF/uxjb6LU09kXubcjPoGR+W2Rox88fCh35QFZ5kQK2ETng4y2/0AqMN3FFJeYH4ONVndJ4aX/E/8sVL2oixbWH9g3zYH8afwOAiG66Hux9HqXtGO8srJx9wSRN5FSuPiozVl4vx/oI+P36mPIrtPYUzFVJipwrlHrLhNusMMt1NKhnZxGsUauFWNtBeQsw21Z2G+BWbo1WBRXa0DcBhiSU3MsqmO6e2HdRq4JVQwc6nXAIztTV7N5mCiUGA25ue/wBBBECZ1ExZyHBBXTnnihqRtLAVcNF7+wgMHf27ylVkEbpMqq6l1ZlcFGIKnQw8QRV6Ls7DrS2kmkW7dQQoRTBG7rqSGR86tRBUEgYBYc8UNSDRmq6KK2fCoxCJ7p5I0Z2SOONA8rlMa2wzKqqpIBJPPaoOM8O7h1CvrSSNJY3xpLI+cZX7pBVgRnpRTQKKOa5SrlExjlqVajWpFoDDwKkWmAVItYA9alWo1qRaxh6GthYTFXM2rVgd0o6aYwq595UnHt8ayC1oLFsqP9czXN1UtMdi+CNyNY6pI5kaNCzYyxUMTgADn5AUUtUA5AD2AD6UHg6Ci1ua87VJ8s69KQd4EmqQkjOB+P8AIVqEbrtg9PDFZvs2d333OB9aPW3M+01WPBKXIR0Kw3AI6ggEGsL+UXhiLbsI0VBrWTCgAZwUOw8sfCt1DyoT2ttO8gYeRFWhJpk5K0eBSrUJq3cLVVq9A5htHuFSpcRR2sjiKSN2NvMf1eZSCYpceqCwBD74JPSgNaSJLe5trdJLlLdoe8SQNG7Fkdy4ePQDqbB04PhSyMi6OHzTWcqyOiyrxFjIbiVI/SWABssxwTk9Om9OXumbBcyw2VkQ5jdkSeR5MmMOMHuy8oGeoQ+Iqp2l41FcRy6CdT37zBCDkRdzHEjE4xklCcZzvQ/s9fRxtKk2oRTxGJ2UamTJDJIF+9pZRt4E0KdBvcMRXUUtnKVgSFvtVqH7st3bL+d0+i7HBGWzvvtVDjc8g4lM8YJlW7coAuolklOjC9eQ2qW5+zR2c8Mdz30jywuMQyRqVTWpClh6w15OcDkBk5q2nELVrhb9pdMgxI9r3bFmnRcDRIBpCM4D5JyNx7BwHkXEJrf7LZ/aY52YrcN+adIwC1zJrBVkO+aF8fulkW37uKWONImRGlOoyASMxKuFAbBcjblTrK7hmt1guZDE0Tu8U+hpFxKQZI5FX0t2GoMM7k++Hj17GwghhZnigjKiRl0F3kcvI4U7qpJAAO+1FLcDBeaVQ95SpxTKCpFpi1IKASQU8VGtSCiYkWpBUYFPFYxItHbQ7e6s7cS6UZvAUy1kklAxrbyT0E/iI3ri6rekdXT6VvJnpMV2oxllGw6ir1vxiHkZUz7c/SsVw7g0jAZRB5uWc/DOOvh0o7Z9nQPWkQexEWuSOP3OmWbGvhk/ovzNtwnjVsCCZB7udH7TjcBJ/Orv51g7bglv96Zfe6CjFnwq06zp/GlXWJ/tHNLqIfyf91/5N3bcThP9In8QqS8cOh0kN7CD9KyS8HtTyuYx7Shqpcw9xkpKjjxik9If3M/TNP2MnwTfUYl4k18mpfo/sebX64Zh4Ej4GqLUZ7QJ+dJHJvSz4k5yfI55jxqzPb2kNvbSvFJNJNG5Kd73SKUkdC5YKSTsAFGBs2TuK7E9tyfde8Xa9TNUq0ksNparClxA88kkSSysJmi7pZd1SNF2ZguGOrbJ+DpOz8cEt00xaSC37sqFOhpzcelCurHojTksQNtJwK2oFGaFOrWcO4PbXE1m6I6QzvLFJF3hcpJEmpdEhGSGDIdxtgig3D7SNbZ55wTrBjgQHSXkGNchP7CbDzLY2xR1IFAyuGjq20FvDC9xG80kylxGsvcrHEGKqxYKxZmKsQOWBvV204VbLeJbukksc5gaGXvO6ZY511AsoUhj6QHT1TyzWcjUZNmqpPPWpto7Rkubg28gjgSJRb/aCTJJNI6hmm0AqoC8gOeKzvbW2jjW3lgV447iDvBE7ayjK7RsofALL6IIJGd6VyGUQA3EtzvSoGTSqespoQUWnqKYtSLVyI9akUUxakFYw9alUVGtSAVjEd8uUIxnONs6evjUtvdXBwEaKJfIZOPfmu/Zw+FPLIo7Y8Bj6j5mvP6tyUtj0Olhice83+BVtbPVjvrmVvINpHwzRuy4ZaDmS3tf+Rq3a9n4f2BRyz4PEPuCuTVn8slfJI6Xi6Pzi39CtZwWY+6v8Ro5Y/Y/2E+P+VWLThMX7I+AovacFh6op91DTn/3Zfb9BWuiXwP7DbdLL+rX4irBgsm+4o9hx9DRGLg0AP6pP4RU7cHh/q1921VXbrjI/oRcekfwv7HlHbzhYjZWjOYzsMnLAncg+W3OgfHh+i2P9jN/8mWtz+UnhaxxxtGNI1EMM7EkZH0PxrB8XvUeK2jUMDFG6sTjBLyM+VweXpHniu/C8jinN2/U5MkccXWPgl7eD9Nk8NEGPZ9nixRntaf0JB94f7P1jrvaSgZ94FDTf2lwsJu+/WSGNY27pVYTxx+oMlgUfGxO+fpHJ2jWWe5a4Ru4uQoZIyNcfc47lo9WxZQMYOAdTVSnt7CEnYuOYXNkxLdybohRqGnvAo1kJnIOkrvjqKfxqaC5tmmiiaEwSRQKveF1MLLIV9EgaWypJxzLEnPOo7bjsEU9mYklMFszP6ejvpHkOXYgHSPVQAZ5LzqnwXiECwSQ3KysrSRSDuSoJaMOCjFjspD8xkjwrU7sF+QV4zxKONLMNawTfoMBDyGTVzcFfQcDAIPTqabazyScR4c0kaRAi27pIzle5VyqHdiR6pGCc7UOteJwPCkN2k2IixilgKd4quctG4fCsudweYJPQ4pDtCgvbefu2WGDu1SNSGcRQ+qCTgFiSWPmxrNGsF8K4k0PelojNbuojnTcKVLZT84NkkDDKnxFBe2XDBCY3ikMtvPH3kMjDD6QxV0kUbCRGBVsbdfIG+F8TgWO4t7nvVhmMbB4grOjwsxXKMQGUhyDvnYY8aB9tOLQyLbwWyyCC3jdVabT3rvLIZJHYKSFBJGB0x8FlyPEydKu0qkUCgp4pi1IK6zmHrUq1GtPWsYlWpVqJalWsYt2K+mPbWssRWW4YPTFayyFed1b7529P4QvbUUtqGW9E7eueJRhm0NGbQ0DtTRq0NURJhdDuKsVVQ8qtCnFMx+UC212j/7pVvgcH5E14tcLX0JxW1EsTxnk6lc+GRjNeOdsOzptHUataOMq2MHbmCPEbfEV04JKqJTXmZRhTDUsgqI10EjlKlSomOMaglNSsarSmlYUUrlqC3potcmg11zqTKwK1Ku4pUtDhNakFMFPWuk5h61IKjWpVrGHpU6CoFq3Zeuv7w+tK3SsKVs0FnwSSMqz4wy52OceR86L2gqxdTehjyFVbY8h4kCvJnNzds9CMVFUg7aQkjODjxq/CKNWrgWwUgbUKK70UqBdl+1oza1R4ZbBl1A5AO45Vdzjl/OmQjC0VWVcUHe/VQMnnV7OVyOoo2JRPJKNwNzis52viD2M+QMhdQ8RpYfgKuWmQ+/XIqDtGn6Jcf2L/wA6aD7y+ZpLY8OmG9QGppjUBNekcpyuV2mk1jDGNVpjU7mqsxpGMihPQm450VnoXKN6mUiRYpV2lTDF4VItRKaepqpzkq1IKhU1KtYxKKucO/WL7RVJaJcFTMqDz+gzSZPCxoeJGmeXJb2gfAZ/GifBoNTgnku5oLDvk+LsfdkgfStRwqLTH5sflXl13jvvYMPd/DFVJpTnNcZgTXNFBgSNX2bP5g+2pJWrnBY/zIA6k10DO1PVIn5gy6Qkg1quEvqjX2YoOsG1GOGjGw9tZIzGyw4Y/Ee6oL6DvI5Yx9+NgP7ykD50Tuo+vhVeMbg+78R+NUiKz54m51XNGu1tr3V3OnQSsR7GOofIighr0TlFTSaWaa1AxG5qpMasyGqkhqbGRTnocRvRC4qligURXNKnEV2sEsLT1qNakWrEWSCnrUYp61gEyGj/AGSt9c+3RWNZ9a1fYv0VupP2IGI/hY/hSZPCxoeIIWSByoTkcY9ntrVSrg4H3RgfjVDsXbD7NCT0Lv8AEkD61n+OdoZVuZVQroVyoBUH1djvz5g1xrA22kdLy0k2asITVmJSKzNlxh/sks7BMq6ogwQCSRnO++2fhVRO10v7Ef8Ai/nSrppszzRPXeFEiAHzqRFOT/rzrNpxd1trLAH56QK3PbKZ299Zjjna+eKeaNCoVJGQZXJwpxvv5VTsWxXkSPVYo8c8UrOXTIB/revFZe2F239KR7AB+FX+yPHpTeR95I7BsjDMSOWRt7RTf4dpXYvaJuj2K/49bxD85Ki+RYZ+HOhXCePx3HedwchWA3GNttx7ifhXkvbS37q8mUci2seyQavxx7qLfkwvtFyyHk6fNT/Jj8Kd4Uo2hVNt0d/KrbabsP0kjB96EqfkF+NYdjXqP5WbXMUUn7Emk+yRAfrH868tarQ3iictmLNNY0jTGNFgI5DVVzU8hqu1TY6Kdyaq4qxcHelFbO3qozfuqT9KA17FLTSoh/sef+pl/wDTb+VKjZrKi1ItMFPWqk2SKKkApi0XsOAzSgMqgKeTMQoPsHP5Vm0uRSgla3gI02F4/jpT+IqP+o1FD2Lm6vGPZqb8BWmsez+m0MBYHVOhYgYyAc4x7hU5zix4phHgx7q3gU9U1t+5EoJ/xMK8vllLMWPNiWPtJyfrXq/E7EsZwM/qFhXlgas6iP4vkKAQdjIgB3hkLE7gMAAP4aWDUU2zZJW6BXFh3dhaR9ZGeU+4YX/mH4UAQ16XxjgkLsgkDERxKigMVH7XT975UNt+z1udhHk5/afb/FvRWRJAktzQ2MGuDhnk5PwiP44rC9tk031yP+IT/EA3416rwyBVS2XAAVmA8sADbNDe0XBojcmbSp1qrbgMCQNHXI+4PjU45KZSS2PIM1e4NPonhbPKRPhqGflW7j4TCGJCLk+Qxv4DlROK2XRgADpT9r7COKT2Af5SrAs1vKqklkMZ0gk5jORsPJvlQHs1bTR3MTmKQAOAxKlcBhpJOfI5r1G7i1wezS//AEt/OhlzH6Po8zzNT7ao0NKPesvdrLM3NrIgxkxoyk8tUbb/AOH615xD2OkIJaRRj9kFvrivV+H+nHg9R8nGk/Mis6DpJUjcHBHmK0cjrY01uZWPsSu2ZWORnIUKPmTUo7FQjm0h8tSj6LWmjdz0Hx2/17qU0b45D45/lTXL1JakAD2QtgFOgt45d/oCKmi4JaLt3cJ8mCsf8Wam4jw8OQzaxgbqpyreRUjeq+YcYFo7eGYRv/KpOTTA5tBGPhsa+rGoHkoGB7qsCFR0FDuBQTAuXBWM+rGSCV36Y2G1FmFGO40JaldURYXw+VKn0qYc+elqRahQ1atYtTACui6Vihns5wnvny3qD5nwr0OPCgDYAAD4VleH3QiQKNseG49pJFVrvtINJ0HU3IYyceZrz3nc5brY6Y4G9lubk3AHUYotw8gqp8CW/Ba8w4MUcYciSQgk61YkDwBYeyvTbCPRHAuMBiPZhBsPjj4U+oaeJQdf0ok4pO0QOwJaRuZxsmw+tULBjJIoJyWYe7qcVc7YKrtGueQZtv8AfP8A9fnQzhdsI3DBnz46tvhR3aIurLPaG7/OyBdyGIG37O34VU4eZcbADxJ5/CibW6qTkk53yfOq+YxkqGJ688/Covte0VeH7sao6X6hG+mfuLcKwVmd8tjOMLnYZFS3k2pUz6WF07eRzy99Jo8wW5YD1m29q+2u8QOAMbHwHLFdBN3uD5IGYNtzB2JxzHjWHLXS5jCHTq3HMFwMZDBfZW53NTW9tnbNLkx6qOnpur7FNabsvdmJJDDGk+nUQynSc7MB191RznHo8sbU8DSy4bljAqPi1qO9LZOGwwGfHn881PJ08ciSfK4ZF5HdhHgz8hnyqr2giHfEj7yhj5HkfmKscFjBSTHNSGHu5/Klxm29IP0cfAjYiqRrgEuATAcNV1xkVX08qsK+1B5caenUr+Yml80VZI6ajY2p15KVU6cE9AaBm8fk5cN4Jp//AGuiGJyWxGeaMHT/ALBotSxQnhV2QSj51cxq2OKMYoSg4OmNjyRyR1IZ3Z8aVLNKhY586RmjnDIsbnmaC2GCw5nfYCtha22kct6TJkt0i2mtx0ERI3q3aWBz5VxYyKuQymNlGMs3IfyHWoSmoq5cDxi5bIvcN4cGkVfSzkdNj47/AOudaXtewDQxYHorq97bfQUF4XfmOQNJG2ADyH86h4jxF5GkuJEIA5INzgbAUIZIy3RskXBbh2fZV9mNqgVyTjl9aFcMuTcxa3LIuCCiHB266hvVbshYgyyS7kA4TJzjPmeoGBVlLg43k7ySXJssAAZ8KilOQasKoO+1MuYxnSKeyhclP6ND+9+FRXMo6sBnA54yfCu3dtqtI8n1X5nqcY6UMPDDgaiBvzBySKrGMWrcic8k1KlG/wAS6Mb4xn21NCCDnNVIY1T1QB7vrUjSefX6VHLfwOvmv7jw/wCS+hamiz15fOrF8A0cb9RlT9R+NDWvDj30U4MTLHJHyYjK+0cq5YZn2rg2ntexbT3bJOCXARnJ5EfhyqxHOJIJFPNfSHtH+jWdjtpdwWA3ohb5AIzkkb9M4ro07iatgVfLcf0bJ71IPxyaEWvCbl5D3srhOZGo5P8Au7fWtUgPLrUU2RuamsEE7So2V9rFRkuPPj6+pCsXLPIchUU9h6WtG0t12yKsSNkZpuvbeumMnHglPHGSplNuHMWDM+SORCgUQLV0Dao6aU3LkWGKMLrzFmlTdVcpCp4r2f4fj026cvbWlicnktdt7PlRaytB4VGMa5LznbKiLgedW4Lf9rfbr50QNuB0prQE9cU2knZFHAMADAA5f5VbFkHUrvjx/wAqYkQGKJQHArNbAq9jLSdkZVLlJtIYnYZA38aNcFsfs8OljkjJJAO/u5nlRWR6i70DehGCRKOKMXaELxVzlhsmvn93f0vZsd/KoYpQ27NzfSAcj0v2cHfO1VPsi7AtjD+A/V7Yi/d9FfgfGpJYkJZtYGV2GxCuMYk/eAAHupqZdUaWylSSycahlNT9RtG2GIPI45HHLNDYZlI9bIC6vH0T19+/twfCpOFW6vZlVfdTjbBLq3ro3k2xPmBUEVn3auo31Z3O+lMEKigdBn5mhGwTo6l3GRzP3fWVlzrOFwCBkE9a79sjBIOc5xgKzHOA3QeDA586hgtmk9LIHq6fRI9Rw41A9MqKsAohLu651EsANhqVFAHXlGPj0oumqYqqtSIbbiSEHIIOt1HosM6GI2yPAVY4VxqPv0Cls4yfQbSFOd2bGFHotz8Kkit8gFCpId2GRsRIWONjtjUN/LzqKGwwGQnIaIRnAx/WaiOeM95y6Y61GTx4Y+SXyHXeexPf30bSs2WC7sMo65UdVyPS59M8x4ipGv0DIoDAMkjamR1x3ZUekSMKNzzxyHiKH3FlucrDnSQMRYBzzLDPLGRp8+dPWwyuGbYpImBnYS6NlLE8tJ5+PQDFaXUQjFSb2CoW6J/9oIAWJIwpY6kdfRHMgEekBkcs8x4ioZ7xcffO2cCNywGcZKhcjkefPG1Nkt3fOtl9UqNKkDLYyxyT4cvM7nbDruy1sXAjJKhfTTVjSWII3H7R267cut4y1K0JSRz7SoVTnIbddILkjnkBQdtxv5iobi8QcyeQPqNsDyL7eh78cj4U/wCyMunSUGgFQNOF0kLnYHY5TO22NsdaGX14qE/nowWwW2JwwUKSoz4KNj4c6zDGOrgLpcgAgnkM+7xqnBxBQ7hm5v6Oei93GfcMn4mszxHjid2VifBCFRleajGN889vfnpWa4VdqZgZiSpI1Zyc4GBmpSy06Qma8W0k0367Hqf2lP2l+IpULUW2BgR/KlT7ian7fUGW6DwotbKBSpUxUnxUZG2aVKgZEEZ399Dbu8cTABjjPLauUq5epfB6X8OjGTlavYOQyEk5PI4pzLk0qVXxO8a+R5+baboeIVJ5Uls0PNRSpVQRFu0UISFAA8qoXd0/exjUcHORSpUPMXNtiv3QS4UxKZO5ydzQDiXrz+wfUVylXJ1H+on81+R0dJv0c7/k/QO2jnuk36CrUfrClSq+ZXid+hDF5DLvnT5OlKlXg9HvnVnbk8IypFO1KlX0pxEdwuQQeRFArzhUOk/m15+FKlSTRfDOUfC6PPu0VuqSEKMDwoLC1KlXny5Z3fxrfBib5LQlPiaVKlRtnzNI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http://farm7.static.flickr.com/6141/6042104625_73a3c60ec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8" y="3645024"/>
            <a:ext cx="1977889" cy="263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2.gstatic.com/images?q=tbn:ANd9GcSGRGBiRhdyWIFpqHGkwAvkWforFgNrNCIw8mxkbOehUmV429kNy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978965" cy="263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media-cache-ec0.pinimg.com/236x/c4/bc/5c/c4bc5c28d8d15ef5187c12e6978aa7e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4" y="3550821"/>
            <a:ext cx="1634779" cy="28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1" y="548680"/>
            <a:ext cx="8693207" cy="2592288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mail.colonial.net/~hkaiter/astroimages/66705main_Kids_Watching_Galax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95231"/>
            <a:ext cx="23812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http://wwwdelivery.superstock.com/WI/223/4029/PreviewComp/SuperStock_4029R-394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http://wwwdelivery.superstock.com/WI/223/4029/PreviewComp/SuperStock_4029R-394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311188" cy="18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us.cdn4.123rf.com/168nwm/dejanj01/dejanj010909/dejanj01090900013/5483730-children-looking-at-the-sta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95231"/>
            <a:ext cx="1839838" cy="28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3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s-140415-moon-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r="16690"/>
          <a:stretch>
            <a:fillRect/>
          </a:stretch>
        </p:blipFill>
        <p:spPr bwMode="auto">
          <a:xfrm>
            <a:off x="6823628" y="4569956"/>
            <a:ext cx="2191836" cy="21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5" name="Picture 3" descr="rocket_photo_frame_460_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r="7321" b="7681"/>
          <a:stretch>
            <a:fillRect/>
          </a:stretch>
        </p:blipFill>
        <p:spPr bwMode="auto">
          <a:xfrm rot="16200000">
            <a:off x="6887140" y="-251064"/>
            <a:ext cx="1721352" cy="25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 descr="alien_bu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67" y="148165"/>
            <a:ext cx="2339915" cy="234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7" name="Picture 5" descr="gg64635837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23" y="2216174"/>
            <a:ext cx="2330198" cy="21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8" name="Picture 6" descr="spaceman_01-c-0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890"/>
            <a:ext cx="2209626" cy="220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9" name="Picture 7" descr="union%20jack%20sewn%20flag%20united%20kingdom%20woven%20polyester%20rope%20toggle%20photo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2" y="5036282"/>
            <a:ext cx="2375017" cy="15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80" name="Picture 8" descr="earth_day-750x75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8" y="2708920"/>
            <a:ext cx="1897804" cy="189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81" name="Picture 9" descr="15_11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4"/>
          <a:stretch>
            <a:fillRect/>
          </a:stretch>
        </p:blipFill>
        <p:spPr bwMode="auto">
          <a:xfrm>
            <a:off x="3540883" y="2577695"/>
            <a:ext cx="2341090" cy="8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82" name="Picture 10" descr="69370657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41" y="3390687"/>
            <a:ext cx="2938173" cy="19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61" y="5638764"/>
            <a:ext cx="4050808" cy="91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Week 4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27912" cy="404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1.ytimg.com/vi/CRVF8B41P8k/hq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20" y="4447431"/>
            <a:ext cx="3223039" cy="24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hplayground.com/ccssimages/ccss_math_on_planet_zog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/>
          <a:stretch/>
        </p:blipFill>
        <p:spPr bwMode="auto">
          <a:xfrm>
            <a:off x="683568" y="5167559"/>
            <a:ext cx="1466850" cy="9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mathplayground.com/ccssimages/ccss_math_on_planet_zog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/>
          <a:stretch/>
        </p:blipFill>
        <p:spPr bwMode="auto">
          <a:xfrm>
            <a:off x="6804248" y="5167559"/>
            <a:ext cx="1466850" cy="9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ilepolitely.com/?ACT=33&amp;f=solar_system_2__full-width.jpeg&amp;fid=25&amp;d=9143&amp;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7"/>
          <a:stretch/>
        </p:blipFill>
        <p:spPr bwMode="auto">
          <a:xfrm>
            <a:off x="1401409" y="1484783"/>
            <a:ext cx="6454946" cy="48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8602" y="4046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The Solar System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27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74361" cy="362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static.fjcdn.com/comments/While+the+fruit+flies+do+fit+the+dictionary+definition+of+_d67ab7215833705eecf916e3121c9ab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33" y="4427279"/>
            <a:ext cx="1290637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telegraph.co.uk/multimedia/archive/01442/19571103-Sputnik-2_1442363i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7" t="13506" r="31509" b="14737"/>
          <a:stretch/>
        </p:blipFill>
        <p:spPr bwMode="auto">
          <a:xfrm>
            <a:off x="5292080" y="4497469"/>
            <a:ext cx="1368152" cy="17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157192"/>
            <a:ext cx="168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Albert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5127870"/>
            <a:ext cx="168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anose="030F0702030302020204" pitchFamily="66" charset="0"/>
              </a:rPr>
              <a:t>Laika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Interesting facts….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9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Interesting facts….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856896" cy="29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005064"/>
            <a:ext cx="5263877" cy="20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627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Interesting facts….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856896" cy="29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005064"/>
            <a:ext cx="5263877" cy="20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0424" y="980728"/>
            <a:ext cx="285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That was 45 years ago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14908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“That’s one small step for man, one giant leap from mankind”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165304"/>
            <a:ext cx="314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Comic Sans MS" panose="030F0702030302020204" pitchFamily="66" charset="0"/>
              </a:rPr>
              <a:t>- Neil Armstrong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6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74" y="276469"/>
            <a:ext cx="3505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3" y="3598143"/>
            <a:ext cx="3181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70" y="3550518"/>
            <a:ext cx="2628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1" y="18766"/>
            <a:ext cx="1943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1c2012.lowerplace.net/files/2013/04/news-reader-cartoon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95" y="1771894"/>
            <a:ext cx="2088232" cy="15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c2012.lowerplace.net/files/2013/04/news-reader-cartoon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27" y="1772816"/>
            <a:ext cx="2088232" cy="15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dn.vectorstock.com/i/composite/81,40/young-astronaut-vector-26814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1656184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dn.vectorstock.com/i/composite/81,40/young-astronaut-vector-26814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1656184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dn.vectorstock.com/i/composite/81,40/young-astronaut-vector-26814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656184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humbs.dreamstime.com/z/cameraman-2611610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3"/>
          <a:stretch/>
        </p:blipFill>
        <p:spPr bwMode="auto">
          <a:xfrm>
            <a:off x="1043608" y="4941168"/>
            <a:ext cx="1800200" cy="16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hispanicallyspeakingnews.com/uploads/images/article-images/alien_bug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13278"/>
          <a:stretch/>
        </p:blipFill>
        <p:spPr bwMode="auto">
          <a:xfrm>
            <a:off x="6826028" y="1380841"/>
            <a:ext cx="145934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999" y="404664"/>
            <a:ext cx="195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We need…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91697" cy="237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02" y="4437112"/>
            <a:ext cx="6010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6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16632"/>
            <a:ext cx="885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44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7" y="908720"/>
            <a:ext cx="6397724" cy="20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" y="4941168"/>
            <a:ext cx="4762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7" y="3212976"/>
            <a:ext cx="7324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7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89" y="188640"/>
            <a:ext cx="5584258" cy="11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triple-xl.com/wp-content/uploads/2013/05/w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5794"/>
            <a:ext cx="7920880" cy="49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89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22005" cy="145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7534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70580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79726"/>
            <a:ext cx="3284252" cy="13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83422"/>
            <a:ext cx="30765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09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c2012.lowerplace.net/files/2013/04/news-reader-carto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088232" cy="15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vectorstock.com/i/composite/81,40/young-astronaut-vector-2681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1656184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dn.vectorstock.com/i/composite/81,40/young-astronaut-vector-2681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1656184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1c2012.lowerplace.net/files/2013/04/news-reader-carto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45690"/>
            <a:ext cx="2088232" cy="15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cdn.vectorstock.com/i/composite/81,40/young-astronaut-vector-2681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28" y="476672"/>
            <a:ext cx="1656184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hispanicallyspeakingnews.com/uploads/images/article-images/alien_bug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13278"/>
          <a:stretch/>
        </p:blipFill>
        <p:spPr bwMode="auto">
          <a:xfrm>
            <a:off x="3707904" y="4380264"/>
            <a:ext cx="1459347" cy="1872208"/>
          </a:xfrm>
          <a:prstGeom prst="rect">
            <a:avLst/>
          </a:prstGeom>
          <a:noFill/>
          <a:ln w="412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humbs.dreamstime.com/z/cameraman-2611610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3"/>
          <a:stretch/>
        </p:blipFill>
        <p:spPr bwMode="auto">
          <a:xfrm>
            <a:off x="3673911" y="1700808"/>
            <a:ext cx="1800200" cy="1619114"/>
          </a:xfrm>
          <a:prstGeom prst="rect">
            <a:avLst/>
          </a:prstGeom>
          <a:noFill/>
          <a:ln w="412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hphotovideo.com/images/mixers-0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49229"/>
            <a:ext cx="1755265" cy="17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7675"/>
            <a:ext cx="87153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Week </a:t>
            </a:r>
            <a:r>
              <a:rPr lang="en-GB" sz="9600" dirty="0" smtClean="0">
                <a:latin typeface="Comic Sans MS" panose="030F0702030302020204" pitchFamily="66" charset="0"/>
              </a:rPr>
              <a:t>5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4172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thetechherald.com/media/images/201148/Japanese-scientists-look-to-uncover-Planet-X-Planet_SideLong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25073"/>
            <a:ext cx="2398899" cy="16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ronoscapes.com/storage/thumbnails/11710289-15426164-thumbnail.jpg?__SQUARESPACE_CACHEVERSION=132290575029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18068"/>
            <a:ext cx="1981149" cy="198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parade.condenast.com/wp-content/uploads/2013/10/Lonely-planet-without-a-star-discovered-wandering-our-galaxy-ftr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4" t="33643" r="40176" b="35268"/>
          <a:stretch/>
        </p:blipFill>
        <p:spPr bwMode="auto">
          <a:xfrm>
            <a:off x="3779912" y="3382471"/>
            <a:ext cx="1816663" cy="17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1463"/>
            <a:ext cx="63912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90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53" y="548680"/>
            <a:ext cx="6477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i1.ytimg.com/vi/CRVF8B41P8k/hq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33" y="3866054"/>
            <a:ext cx="3223039" cy="24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mathplayground.com/ccssimages/ccss_math_on_planet_zog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/>
          <a:stretch/>
        </p:blipFill>
        <p:spPr bwMode="auto">
          <a:xfrm>
            <a:off x="6959841" y="4684053"/>
            <a:ext cx="1466850" cy="9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mathplayground.com/ccssimages/ccss_math_on_planet_zog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/>
          <a:stretch/>
        </p:blipFill>
        <p:spPr bwMode="auto">
          <a:xfrm>
            <a:off x="755576" y="4684053"/>
            <a:ext cx="1466850" cy="9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21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Week </a:t>
            </a:r>
            <a:r>
              <a:rPr lang="en-GB" sz="9600" dirty="0" smtClean="0">
                <a:latin typeface="Comic Sans MS" panose="030F0702030302020204" pitchFamily="66" charset="0"/>
              </a:rPr>
              <a:t>6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38492" cy="264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52" y="4509120"/>
            <a:ext cx="3171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5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896543" cy="144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1.bp.blogspot.com/-yEbOAZEPt98/UJu0kFprguI/AAAAAAAAANg/l9w1L0wIJPc/s1600/star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4" y="4337246"/>
            <a:ext cx="2592288" cy="20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img3.wikia.nocookie.net/__cb20110720110853/icarly/images/4/48/Shooting_s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66" y="4592242"/>
            <a:ext cx="3174226" cy="18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3.bp.blogspot.com/_RVLJm9IHkZk/TFugL20ur8I/AAAAAAAABsg/Y7qf5y6wyyQ/s1600/mete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4" y="1844824"/>
            <a:ext cx="2917438" cy="21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rebeccalottibafinal.files.wordpress.com/2011/06/star-templat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13" y="1813249"/>
            <a:ext cx="2296979" cy="24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clker.com/cliparts/6/f/5/b/1195430522168122087Machovka_Moon_in_dark_night_sky_full_of_stars.svg.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41" y="1801869"/>
            <a:ext cx="1864577" cy="26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8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20" y="548680"/>
            <a:ext cx="5965143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spacekids.co.uk/solarsystem/images/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2" y="2492896"/>
            <a:ext cx="8032949" cy="28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3" y="404664"/>
            <a:ext cx="8596047" cy="137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cf.ltkcdn.net/horoscopes/images/std/55030-366x425-SS-symbo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6" y="2198850"/>
            <a:ext cx="3615352" cy="41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f.ltkcdn.net/horoscopes/images/slide/55031-800x618-SS-symbo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2" y="2462239"/>
            <a:ext cx="4752591" cy="36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6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36" y="202398"/>
            <a:ext cx="44186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1360"/>
            <a:ext cx="7085694" cy="21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5" y="130390"/>
            <a:ext cx="29842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arnav17.files.wordpress.com/2010/09/big_dipper_big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0" y="2204864"/>
            <a:ext cx="1979712" cy="17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nchantedlearning.com/lgifs/Leo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75170"/>
            <a:ext cx="29009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3.bp.blogspot.com/-UQVD2_XOjBk/T62EKm66OzI/AAAAAAAABGQ/HLuQuDqXs9g/s1600/hyd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61" y="1975170"/>
            <a:ext cx="2976948" cy="21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7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49871" cy="12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thumbs.dreamstime.com/x/zodiac-constellations-9138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79"/>
            <a:ext cx="4064347" cy="33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edia-cache-ec0.pinimg.com/736x/0e/27/40/0e274000cc810361f535134358a0ac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00625"/>
            <a:ext cx="5632303" cy="31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s.cdn3.123rf.com/168nwm/krulua/krulua1110/krulua111000036/10781753-constellations-of-signs-of-zodiac-leo-cancer-libra-vir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119718" cy="20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9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20" y="1124744"/>
            <a:ext cx="3387376" cy="11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cdn.mykidsadventures.com/wp-content/uploads/2013/09/jf-constellation-marshmal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7" y="309398"/>
            <a:ext cx="44312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implyrealmoms.com/wp-content/uploads/2012/07/Many-constellation-activities-500x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98" y="3573016"/>
            <a:ext cx="4042420" cy="26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elladia.typepad.com/.a/6a00d8341cc08553ef01157157e43f970c-8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9466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3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51</Words>
  <Application>Microsoft Office PowerPoint</Application>
  <PresentationFormat>On-screen Show (4:3)</PresentationFormat>
  <Paragraphs>16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Haq, Saman</dc:creator>
  <cp:lastModifiedBy>Haq, Saman</cp:lastModifiedBy>
  <cp:revision>28</cp:revision>
  <cp:lastPrinted>2014-06-20T12:21:55Z</cp:lastPrinted>
  <dcterms:created xsi:type="dcterms:W3CDTF">2014-06-02T19:47:16Z</dcterms:created>
  <dcterms:modified xsi:type="dcterms:W3CDTF">2014-06-30T15:47:18Z</dcterms:modified>
</cp:coreProperties>
</file>