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7" r:id="rId5"/>
    <p:sldId id="259" r:id="rId6"/>
    <p:sldId id="260" r:id="rId7"/>
    <p:sldId id="261" r:id="rId8"/>
    <p:sldId id="262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3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70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348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2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43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67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5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94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65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972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6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39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D4871-52D2-40A5-9334-A561F9FD736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00F3E-3C41-4109-9ECA-A94491F1FE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585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9263" y="406360"/>
            <a:ext cx="3294993" cy="29637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using bright colours </a:t>
            </a:r>
            <a:endParaRPr lang="en-GB" dirty="0"/>
          </a:p>
        </p:txBody>
      </p:sp>
      <p:pic>
        <p:nvPicPr>
          <p:cNvPr id="1026" name="Picture 2" descr="938ec1d90ad103f3b86772cd889fe92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9" y="41439"/>
            <a:ext cx="4553862" cy="667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 descr="I have a dream&quot;: MLK Coloring Page | Martin luther king jr craft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55" y="24523"/>
            <a:ext cx="5125177" cy="669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8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2741530"/>
            <a:ext cx="4474779" cy="1021638"/>
          </a:xfrm>
        </p:spPr>
        <p:txBody>
          <a:bodyPr/>
          <a:lstStyle/>
          <a:p>
            <a:r>
              <a:rPr lang="en-GB" dirty="0" smtClean="0"/>
              <a:t>Print out and colour/paint or collage</a:t>
            </a:r>
            <a:endParaRPr lang="en-GB" dirty="0"/>
          </a:p>
        </p:txBody>
      </p:sp>
      <p:pic>
        <p:nvPicPr>
          <p:cNvPr id="7170" name="Picture 2" descr="Coloring Pages â Little Sik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2" y="0"/>
            <a:ext cx="5299294" cy="685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75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7138" y="2222938"/>
            <a:ext cx="6287814" cy="2677018"/>
          </a:xfrm>
        </p:spPr>
        <p:txBody>
          <a:bodyPr/>
          <a:lstStyle/>
          <a:p>
            <a:r>
              <a:rPr lang="en-GB" dirty="0" smtClean="0"/>
              <a:t>Create a picture to represent unity.</a:t>
            </a:r>
          </a:p>
          <a:p>
            <a:r>
              <a:rPr lang="en-GB" dirty="0" smtClean="0"/>
              <a:t>Print off the picture x4 and colour, paint, collage each one differently. </a:t>
            </a:r>
            <a:endParaRPr lang="en-GB" dirty="0"/>
          </a:p>
          <a:p>
            <a:r>
              <a:rPr lang="en-GB" dirty="0" smtClean="0"/>
              <a:t>Put the pictures together once they are finished to see what they look like.</a:t>
            </a:r>
          </a:p>
        </p:txBody>
      </p:sp>
      <p:pic>
        <p:nvPicPr>
          <p:cNvPr id="3074" name="Picture 2" descr="c04249bae2b59e4661d37dbc87373ca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1" y="189186"/>
            <a:ext cx="4204427" cy="614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898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32" y="103711"/>
            <a:ext cx="4428578" cy="6668615"/>
          </a:xfrm>
        </p:spPr>
      </p:pic>
      <p:sp>
        <p:nvSpPr>
          <p:cNvPr id="5" name="TextBox 4"/>
          <p:cNvSpPr txBox="1"/>
          <p:nvPr/>
        </p:nvSpPr>
        <p:spPr>
          <a:xfrm>
            <a:off x="5108028" y="504497"/>
            <a:ext cx="679493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Create a racial equality and diversity picture using images of different faces from magazines. Cut the faces into strips of five. Place the pieces together in the correct order.</a:t>
            </a:r>
          </a:p>
          <a:p>
            <a:endParaRPr lang="en-GB" sz="3600" dirty="0"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GB" sz="3600" dirty="0" smtClean="0">
                <a:latin typeface="Comic Sans MS" panose="030F0702030302020204" pitchFamily="66" charset="0"/>
              </a:rPr>
              <a:t>Forehead</a:t>
            </a:r>
          </a:p>
          <a:p>
            <a:pPr marL="342900" indent="-342900">
              <a:buAutoNum type="arabicPeriod"/>
            </a:pPr>
            <a:r>
              <a:rPr lang="en-GB" sz="3600" dirty="0" smtClean="0">
                <a:latin typeface="Comic Sans MS" panose="030F0702030302020204" pitchFamily="66" charset="0"/>
              </a:rPr>
              <a:t>Eyes</a:t>
            </a:r>
          </a:p>
          <a:p>
            <a:pPr marL="342900" indent="-342900">
              <a:buAutoNum type="arabicPeriod"/>
            </a:pPr>
            <a:r>
              <a:rPr lang="en-GB" sz="3600" dirty="0" smtClean="0">
                <a:latin typeface="Comic Sans MS" panose="030F0702030302020204" pitchFamily="66" charset="0"/>
              </a:rPr>
              <a:t>Nose</a:t>
            </a:r>
          </a:p>
          <a:p>
            <a:pPr marL="342900" indent="-342900">
              <a:buAutoNum type="arabicPeriod"/>
            </a:pPr>
            <a:r>
              <a:rPr lang="en-GB" sz="3600" dirty="0" smtClean="0">
                <a:latin typeface="Comic Sans MS" panose="030F0702030302020204" pitchFamily="66" charset="0"/>
              </a:rPr>
              <a:t>Mouth</a:t>
            </a:r>
          </a:p>
          <a:p>
            <a:pPr marL="342900" indent="-342900">
              <a:buAutoNum type="arabicPeriod"/>
            </a:pPr>
            <a:r>
              <a:rPr lang="en-GB" sz="3600" dirty="0" smtClean="0">
                <a:latin typeface="Comic Sans MS" panose="030F0702030302020204" pitchFamily="66" charset="0"/>
              </a:rPr>
              <a:t>Chin/neck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902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797417"/>
            <a:ext cx="5904186" cy="9600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Create a picture to represent diversity using different coloured handprints.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2" y="526311"/>
            <a:ext cx="5423338" cy="58046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8"/>
          <a:stretch/>
        </p:blipFill>
        <p:spPr>
          <a:xfrm>
            <a:off x="8070841" y="2322970"/>
            <a:ext cx="3806952" cy="459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86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Coloring Pages â Little Sik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5941"/>
            <a:ext cx="12192000" cy="666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25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8f40928af22620b61a84b13d808e7189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03532" y="3342290"/>
            <a:ext cx="3519088" cy="262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123" name="Picture 3" descr="bd7c25cb2de4b09d5149798934d98aaa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0" y="189186"/>
            <a:ext cx="4684988" cy="468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49283" y="409903"/>
            <a:ext cx="67590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Create a Aboriginal style handprint painting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Paint and print your hands.</a:t>
            </a:r>
          </a:p>
          <a:p>
            <a:r>
              <a:rPr lang="en-GB" sz="2400" dirty="0" smtClean="0">
                <a:latin typeface="Comic Sans MS" panose="030F0702030302020204" pitchFamily="66" charset="0"/>
              </a:rPr>
              <a:t>Use cotton buds to dab colours of paints around the hands creating exciting patterns using lots of bright colours.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71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51212c836f49de5473e95bdcaeca7173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9" y="141890"/>
            <a:ext cx="4601943" cy="672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5347138" y="2222938"/>
            <a:ext cx="6287814" cy="26770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Create a picture to represent unity.</a:t>
            </a:r>
          </a:p>
          <a:p>
            <a:r>
              <a:rPr lang="en-GB" smtClean="0"/>
              <a:t>Print off the picture x4 and colour, paint, collage each one differently. </a:t>
            </a:r>
          </a:p>
          <a:p>
            <a:r>
              <a:rPr lang="en-GB" smtClean="0"/>
              <a:t>Put the pictures together once they are finished to see what they look like.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3044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164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Colour using bright colours </vt:lpstr>
      <vt:lpstr>PowerPoint Presentation</vt:lpstr>
      <vt:lpstr>PowerPoint Presentation</vt:lpstr>
      <vt:lpstr>PowerPoint Presentation</vt:lpstr>
      <vt:lpstr>Create a picture to represent diversity using different coloured handprints.</vt:lpstr>
      <vt:lpstr>PowerPoint Presentation</vt:lpstr>
      <vt:lpstr>PowerPoint Presentation</vt:lpstr>
      <vt:lpstr>PowerPoint Presentation</vt:lpstr>
    </vt:vector>
  </TitlesOfParts>
  <Company>International House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Colour using bright colours</dc:title>
  <dc:creator>Wear, Claire</dc:creator>
  <cp:lastModifiedBy>Bowkett, Claire</cp:lastModifiedBy>
  <cp:revision>4</cp:revision>
  <cp:lastPrinted>2020-06-09T11:28:47Z</cp:lastPrinted>
  <dcterms:created xsi:type="dcterms:W3CDTF">2020-06-09T11:07:35Z</dcterms:created>
  <dcterms:modified xsi:type="dcterms:W3CDTF">2020-06-09T12:49:39Z</dcterms:modified>
</cp:coreProperties>
</file>