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6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9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4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2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3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7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5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4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5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4871-52D2-40A5-9334-A561F9FD736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0F3E-3C41-4109-9ECA-A94491F1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9263" y="406360"/>
            <a:ext cx="3294993" cy="29637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using bright colours </a:t>
            </a:r>
            <a:endParaRPr lang="en-GB" dirty="0"/>
          </a:p>
        </p:txBody>
      </p:sp>
      <p:pic>
        <p:nvPicPr>
          <p:cNvPr id="1026" name="Picture 2" descr="938ec1d90ad103f3b86772cd889fe92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" y="41439"/>
            <a:ext cx="4553862" cy="667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I have a dream&quot;: MLK Coloring Page | Martin luther king jr craft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55" y="24523"/>
            <a:ext cx="5125177" cy="66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8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741530"/>
            <a:ext cx="4474779" cy="1021638"/>
          </a:xfrm>
        </p:spPr>
        <p:txBody>
          <a:bodyPr/>
          <a:lstStyle/>
          <a:p>
            <a:r>
              <a:rPr lang="en-GB" dirty="0" smtClean="0"/>
              <a:t>Print out and colour/paint or collage</a:t>
            </a:r>
            <a:endParaRPr lang="en-GB" dirty="0"/>
          </a:p>
        </p:txBody>
      </p:sp>
      <p:pic>
        <p:nvPicPr>
          <p:cNvPr id="7170" name="Picture 2" descr="Coloring Pages â Little Sik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" y="0"/>
            <a:ext cx="5299294" cy="68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138" y="2222938"/>
            <a:ext cx="6287814" cy="2677018"/>
          </a:xfrm>
        </p:spPr>
        <p:txBody>
          <a:bodyPr/>
          <a:lstStyle/>
          <a:p>
            <a:r>
              <a:rPr lang="en-GB" dirty="0" smtClean="0"/>
              <a:t>Create a picture to represent unity.</a:t>
            </a:r>
          </a:p>
          <a:p>
            <a:r>
              <a:rPr lang="en-GB" dirty="0" smtClean="0"/>
              <a:t>Print off the picture x4 and colour, paint, collage each one differently. </a:t>
            </a:r>
            <a:endParaRPr lang="en-GB" dirty="0"/>
          </a:p>
          <a:p>
            <a:r>
              <a:rPr lang="en-GB" dirty="0" smtClean="0"/>
              <a:t>Put the pictures together once they are finished to see what they look like.</a:t>
            </a:r>
          </a:p>
        </p:txBody>
      </p:sp>
      <p:pic>
        <p:nvPicPr>
          <p:cNvPr id="3074" name="Picture 2" descr="c04249bae2b59e4661d37dbc87373ca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1" y="189186"/>
            <a:ext cx="4204427" cy="614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89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2" y="103711"/>
            <a:ext cx="4428578" cy="6668615"/>
          </a:xfrm>
        </p:spPr>
      </p:pic>
      <p:sp>
        <p:nvSpPr>
          <p:cNvPr id="5" name="TextBox 4"/>
          <p:cNvSpPr txBox="1"/>
          <p:nvPr/>
        </p:nvSpPr>
        <p:spPr>
          <a:xfrm>
            <a:off x="5108028" y="504497"/>
            <a:ext cx="6794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Create a racial equality and diversity picture using images of different faces from magazines. Cut the faces into strips of five. Place the pieces together in the correct order.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Forehead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Eyes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Nose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Mouth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Chin/neck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797417"/>
            <a:ext cx="5904186" cy="960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Create a picture to represent diversity using different coloured handprints.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" y="526311"/>
            <a:ext cx="5423338" cy="5804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8"/>
          <a:stretch/>
        </p:blipFill>
        <p:spPr>
          <a:xfrm>
            <a:off x="8070841" y="2322970"/>
            <a:ext cx="3806952" cy="45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oloring Pages â Little Sik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941"/>
            <a:ext cx="12192000" cy="66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5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f40928af22620b61a84b13d808e718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3532" y="3342290"/>
            <a:ext cx="3519088" cy="262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3" descr="bd7c25cb2de4b09d5149798934d98aa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" y="189186"/>
            <a:ext cx="4684988" cy="46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9283" y="409903"/>
            <a:ext cx="6759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Create a Aboriginal style handprint painting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Paint and print your hands.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Use cotton buds to dab colours of paints around the hands creating exciting patterns using lots of bright colours.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1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1212c836f49de5473e95bdcaeca717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9" y="141890"/>
            <a:ext cx="4601943" cy="67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347138" y="2222938"/>
            <a:ext cx="6287814" cy="267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Create a picture to represent unity.</a:t>
            </a:r>
          </a:p>
          <a:p>
            <a:r>
              <a:rPr lang="en-GB" smtClean="0"/>
              <a:t>Print off the picture x4 and colour, paint, collage each one differently. </a:t>
            </a:r>
          </a:p>
          <a:p>
            <a:r>
              <a:rPr lang="en-GB" smtClean="0"/>
              <a:t>Put the pictures together once they are finished to see what they look like.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04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164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Colour using bright colours </vt:lpstr>
      <vt:lpstr>PowerPoint Presentation</vt:lpstr>
      <vt:lpstr>PowerPoint Presentation</vt:lpstr>
      <vt:lpstr>PowerPoint Presentation</vt:lpstr>
      <vt:lpstr>Create a picture to represent diversity using different coloured handprints.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using bright colours</dc:title>
  <dc:creator>Wear, Claire</dc:creator>
  <cp:lastModifiedBy>Bowkett, Claire</cp:lastModifiedBy>
  <cp:revision>4</cp:revision>
  <cp:lastPrinted>2020-06-09T11:28:47Z</cp:lastPrinted>
  <dcterms:created xsi:type="dcterms:W3CDTF">2020-06-09T11:07:35Z</dcterms:created>
  <dcterms:modified xsi:type="dcterms:W3CDTF">2020-06-09T12:49:39Z</dcterms:modified>
</cp:coreProperties>
</file>