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8" r:id="rId2"/>
    <p:sldId id="264" r:id="rId3"/>
    <p:sldId id="271" r:id="rId4"/>
    <p:sldId id="272" r:id="rId5"/>
    <p:sldId id="273" r:id="rId6"/>
    <p:sldId id="267" r:id="rId7"/>
  </p:sldIdLst>
  <p:sldSz cx="9144000" cy="6858000" type="screen4x3"/>
  <p:notesSz cx="6858000" cy="9144000"/>
  <p:embeddedFontLst>
    <p:embeddedFont>
      <p:font typeface="Twinkl SemiBold" charset="0"/>
      <p:bold r:id="rId10"/>
    </p:embeddedFont>
    <p:embeddedFont>
      <p:font typeface="Twinkl" panose="020B0604020202020204" charset="0"/>
      <p:regular r:id="rId11"/>
      <p:bold r:id="rId12"/>
    </p:embeddedFont>
    <p:embeddedFont>
      <p:font typeface="Sassoon Infant Rg" panose="02000503030000020003" charset="0"/>
      <p:regular r:id="rId13"/>
      <p:bold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1E5A"/>
    <a:srgbClr val="18A0DB"/>
    <a:srgbClr val="BC0105"/>
    <a:srgbClr val="4DB1E3"/>
    <a:srgbClr val="80C1EB"/>
    <a:srgbClr val="ACDDFC"/>
    <a:srgbClr val="FFFFFF"/>
    <a:srgbClr val="4AA1D9"/>
    <a:srgbClr val="21A6F9"/>
    <a:srgbClr val="1C1C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59" d="100"/>
          <a:sy n="59" d="100"/>
        </p:scale>
        <p:origin x="972" y="66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font" Target="fonts/font5.fntdata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497" y="5734211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 bwMode="auto">
          <a:xfrm>
            <a:off x="503239" y="2930434"/>
            <a:ext cx="8137524" cy="341480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Rounded Rectangle 7"/>
          <p:cNvSpPr/>
          <p:nvPr userDrawn="1"/>
        </p:nvSpPr>
        <p:spPr bwMode="auto">
          <a:xfrm>
            <a:off x="503239" y="512763"/>
            <a:ext cx="8137524" cy="2193019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628650" y="3071286"/>
            <a:ext cx="7886700" cy="54000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winkl" pitchFamily="50" charset="0"/>
              </a:rPr>
              <a:t>Success Criteria</a:t>
            </a: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628648" y="734785"/>
            <a:ext cx="7886700" cy="54000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winkl" pitchFamily="50" charset="0"/>
              </a:rPr>
              <a:t>Aim</a:t>
            </a:r>
          </a:p>
        </p:txBody>
      </p:sp>
      <p:sp>
        <p:nvSpPr>
          <p:cNvPr id="11" name="Content Placeholder 15"/>
          <p:cNvSpPr>
            <a:spLocks noGrp="1"/>
          </p:cNvSpPr>
          <p:nvPr>
            <p:ph idx="1"/>
          </p:nvPr>
        </p:nvSpPr>
        <p:spPr>
          <a:xfrm>
            <a:off x="628650" y="1127760"/>
            <a:ext cx="7886700" cy="1409700"/>
          </a:xfrm>
        </p:spPr>
        <p:txBody>
          <a:bodyPr>
            <a:normAutofit fontScale="92500" lnSpcReduction="10000"/>
          </a:bodyPr>
          <a:lstStyle>
            <a:lvl1pPr>
              <a:defRPr>
                <a:latin typeface="Twinkl" pitchFamily="50" charset="0"/>
              </a:defRPr>
            </a:lvl1pPr>
            <a:lvl2pPr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Content Placeholder 15"/>
          <p:cNvSpPr txBox="1">
            <a:spLocks/>
          </p:cNvSpPr>
          <p:nvPr userDrawn="1"/>
        </p:nvSpPr>
        <p:spPr>
          <a:xfrm>
            <a:off x="628650" y="3466803"/>
            <a:ext cx="7886700" cy="1409700"/>
          </a:xfrm>
          <a:prstGeom prst="rect">
            <a:avLst/>
          </a:prstGeom>
          <a:noFill/>
          <a:ln w="25400">
            <a:noFill/>
          </a:ln>
        </p:spPr>
        <p:txBody>
          <a:bodyPr vert="horz" lIns="180000" tIns="252000" rIns="252000" bIns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Twinkl" pitchFamily="50" charset="0"/>
              </a:rPr>
              <a:t>Statement 1 Lorem ipsum </a:t>
            </a:r>
            <a:r>
              <a:rPr lang="en-GB" dirty="0" err="1">
                <a:latin typeface="Twinkl" pitchFamily="50" charset="0"/>
              </a:rPr>
              <a:t>dolor</a:t>
            </a:r>
            <a:r>
              <a:rPr lang="en-GB" dirty="0">
                <a:latin typeface="Twinkl" pitchFamily="50" charset="0"/>
              </a:rPr>
              <a:t> sit </a:t>
            </a:r>
            <a:r>
              <a:rPr lang="en-GB" dirty="0" err="1">
                <a:latin typeface="Twinkl" pitchFamily="50" charset="0"/>
              </a:rPr>
              <a:t>amet</a:t>
            </a:r>
            <a:r>
              <a:rPr lang="en-GB" dirty="0">
                <a:latin typeface="Twinkl" pitchFamily="50" charset="0"/>
              </a:rPr>
              <a:t>, </a:t>
            </a:r>
            <a:r>
              <a:rPr lang="en-GB" dirty="0" err="1">
                <a:latin typeface="Twinkl" pitchFamily="50" charset="0"/>
              </a:rPr>
              <a:t>consectetur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adipiscing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elit</a:t>
            </a:r>
            <a:r>
              <a:rPr lang="en-GB" dirty="0">
                <a:latin typeface="Twinkl" pitchFamily="50" charset="0"/>
              </a:rPr>
              <a:t>.</a:t>
            </a:r>
          </a:p>
          <a:p>
            <a:r>
              <a:rPr lang="en-GB" dirty="0">
                <a:latin typeface="Twinkl" pitchFamily="50" charset="0"/>
              </a:rPr>
              <a:t>Statement 2</a:t>
            </a:r>
          </a:p>
          <a:p>
            <a:pPr lvl="1"/>
            <a:r>
              <a:rPr lang="en-GB" dirty="0">
                <a:latin typeface="Twinkl" pitchFamily="50" charset="0"/>
              </a:rPr>
              <a:t>Sub statement</a:t>
            </a:r>
          </a:p>
        </p:txBody>
      </p:sp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lmers Counting So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49511" y="691291"/>
            <a:ext cx="609600" cy="609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30483" y="649880"/>
            <a:ext cx="7632700" cy="1007181"/>
          </a:xfrm>
          <a:prstGeom prst="rect">
            <a:avLst/>
          </a:prstGeom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2800" dirty="0"/>
              <a:t>1, 2, 3, 4, 5, berries cover Elmer’s hide.</a:t>
            </a:r>
          </a:p>
          <a:p>
            <a:pPr algn="ctr"/>
            <a:r>
              <a:rPr lang="en-GB" sz="2800" dirty="0"/>
              <a:t>6, 7, 8, 9, 10, he re-joins the herd, but then….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328" y="2096809"/>
            <a:ext cx="4719009" cy="4064904"/>
          </a:xfrm>
          <a:prstGeom prst="rect">
            <a:avLst/>
          </a:prstGeom>
        </p:spPr>
      </p:pic>
      <p:pic>
        <p:nvPicPr>
          <p:cNvPr id="7" name="Sound Butto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589691"/>
            <a:ext cx="814388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23"/>
    </mc:Choice>
    <mc:Fallback xmlns="">
      <p:transition spd="slow" advTm="130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97" objId="4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951" y="3295894"/>
            <a:ext cx="5516338" cy="11430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70001" y="2690772"/>
            <a:ext cx="2322434" cy="235331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49" y="2596486"/>
            <a:ext cx="3363409" cy="25418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16" y="4519838"/>
            <a:ext cx="8254767" cy="171052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30483" y="691825"/>
            <a:ext cx="7632700" cy="1007181"/>
          </a:xfrm>
          <a:prstGeom prst="rect">
            <a:avLst/>
          </a:prstGeom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2800" dirty="0"/>
              <a:t>10, 9, 8, 7, 6, is this one of Elmer’s tricks?</a:t>
            </a:r>
          </a:p>
          <a:p>
            <a:pPr algn="ctr"/>
            <a:r>
              <a:rPr lang="en-GB" sz="2800" dirty="0"/>
              <a:t>5, 4, 3, 2 and 1, elephants having so much fun.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76085" y="4131440"/>
            <a:ext cx="3045204" cy="21097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76" y="5071747"/>
            <a:ext cx="1897516" cy="123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833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27"/>
    </mc:Choice>
    <mc:Fallback xmlns="">
      <p:transition spd="slow" advTm="11727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30483" y="649880"/>
            <a:ext cx="7632700" cy="1007181"/>
          </a:xfrm>
          <a:prstGeom prst="rect">
            <a:avLst/>
          </a:prstGeom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2800" dirty="0"/>
              <a:t>1, 2, 3, 4, 5, rain clouds up above arrive.</a:t>
            </a:r>
          </a:p>
          <a:p>
            <a:pPr algn="ctr"/>
            <a:r>
              <a:rPr lang="en-GB" sz="2800" dirty="0"/>
              <a:t>6, 7, 8, 9, 10, we see Elmer’s colour then.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3864" y="2072082"/>
            <a:ext cx="3565938" cy="410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07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42"/>
    </mc:Choice>
    <mc:Fallback xmlns="">
      <p:transition spd="slow" advTm="12442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951" y="3295894"/>
            <a:ext cx="5516338" cy="11430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49" y="2596486"/>
            <a:ext cx="3363409" cy="25418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16" y="4519838"/>
            <a:ext cx="8254767" cy="171052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30483" y="691825"/>
            <a:ext cx="7632700" cy="1007181"/>
          </a:xfrm>
          <a:prstGeom prst="rect">
            <a:avLst/>
          </a:prstGeom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2800" dirty="0"/>
              <a:t>10, 9, 8, 7</a:t>
            </a:r>
            <a:r>
              <a:rPr lang="en-GB" sz="2800"/>
              <a:t>, 6, </a:t>
            </a:r>
            <a:r>
              <a:rPr lang="en-GB" sz="2800" dirty="0"/>
              <a:t>is this one of Elmer’s tricks?</a:t>
            </a:r>
          </a:p>
          <a:p>
            <a:pPr algn="ctr"/>
            <a:r>
              <a:rPr lang="en-GB" sz="2800" dirty="0"/>
              <a:t>5, 4, 3, 2 and 1, elephants having so much fun.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389" y="2679992"/>
            <a:ext cx="2623305" cy="22588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76085" y="4131440"/>
            <a:ext cx="3045204" cy="21097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76" y="5071747"/>
            <a:ext cx="1897516" cy="123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36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48"/>
    </mc:Choice>
    <mc:Fallback xmlns="">
      <p:transition spd="slow" advTm="11748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68"/>
    </mc:Choice>
    <mc:Fallback xmlns="">
      <p:transition spd="slow" advTm="4568"/>
    </mc:Fallback>
  </mc:AlternateContent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2" id="{CBCA707B-BBA2-4E7E-9DB6-705861FD9E17}" vid="{48CF7D95-9755-429D-A1B1-06B08BB4DD7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75</TotalTime>
  <Words>131</Words>
  <Application>Microsoft Office PowerPoint</Application>
  <PresentationFormat>On-screen Show (4:3)</PresentationFormat>
  <Paragraphs>8</Paragraphs>
  <Slides>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Twinkl SemiBold</vt:lpstr>
      <vt:lpstr>Twinkl</vt:lpstr>
      <vt:lpstr>Sassoon Infant Rg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Guidance for Video/Audio in PowerPoints</dc:title>
  <dc:creator>Twinkl Twinkl</dc:creator>
  <cp:lastModifiedBy>Bowkett, Claire</cp:lastModifiedBy>
  <cp:revision>6</cp:revision>
  <dcterms:created xsi:type="dcterms:W3CDTF">2017-02-13T13:43:51Z</dcterms:created>
  <dcterms:modified xsi:type="dcterms:W3CDTF">2020-06-08T12:55:30Z</dcterms:modified>
</cp:coreProperties>
</file>