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71" r:id="rId4"/>
    <p:sldId id="272" r:id="rId5"/>
    <p:sldId id="273" r:id="rId6"/>
    <p:sldId id="267" r:id="rId7"/>
  </p:sldIdLst>
  <p:sldSz cx="9144000" cy="6858000" type="screen4x3"/>
  <p:notesSz cx="6858000" cy="9144000"/>
  <p:embeddedFontLst>
    <p:embeddedFont>
      <p:font typeface="Twinkl SemiBold" charset="0"/>
      <p:bold r:id="rId10"/>
    </p:embeddedFont>
    <p:embeddedFont>
      <p:font typeface="Twinkl" panose="020B0604020202020204" charset="0"/>
      <p:regular r:id="rId11"/>
      <p:bold r:id="rId12"/>
    </p:embeddedFont>
    <p:embeddedFont>
      <p:font typeface="Sassoon Infant Rg" panose="02000503030000020003" charset="0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1E5A"/>
    <a:srgbClr val="18A0DB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72" y="66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mers Counting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49511" y="691291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49880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1, 2, 3, 4, 5, berries cover Elmer’s hide.</a:t>
            </a:r>
          </a:p>
          <a:p>
            <a:pPr algn="ctr"/>
            <a:r>
              <a:rPr lang="en-GB" sz="2800" dirty="0"/>
              <a:t>6, 7, 8, 9, 10, he re-joins the herd, but then….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328" y="2096809"/>
            <a:ext cx="4719009" cy="4064904"/>
          </a:xfrm>
          <a:prstGeom prst="rect">
            <a:avLst/>
          </a:prstGeom>
        </p:spPr>
      </p:pic>
      <p:pic>
        <p:nvPicPr>
          <p:cNvPr id="7" name="Sound Butto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589691"/>
            <a:ext cx="81438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23"/>
    </mc:Choice>
    <mc:Fallback xmlns="">
      <p:transition spd="slow" advTm="130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97" objId="4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1" y="3295894"/>
            <a:ext cx="5516338" cy="11430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70001" y="2690772"/>
            <a:ext cx="2322434" cy="235331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9" y="2596486"/>
            <a:ext cx="3363409" cy="254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4519838"/>
            <a:ext cx="8254767" cy="171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91825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10, 9, 8, 7, 6, is this one of Elmer’s tricks?</a:t>
            </a:r>
          </a:p>
          <a:p>
            <a:pPr algn="ctr"/>
            <a:r>
              <a:rPr lang="en-GB" sz="2800" dirty="0"/>
              <a:t>5, 4, 3, 2 and 1, elephants having so much fun.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085" y="4131440"/>
            <a:ext cx="3045204" cy="21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6" y="5071747"/>
            <a:ext cx="1897516" cy="1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833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7"/>
    </mc:Choice>
    <mc:Fallback xmlns="">
      <p:transition spd="slow" advTm="1172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30483" y="649880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1, 2, 3, 4, 5, rain clouds up above arrive.</a:t>
            </a:r>
          </a:p>
          <a:p>
            <a:pPr algn="ctr"/>
            <a:r>
              <a:rPr lang="en-GB" sz="2800" dirty="0"/>
              <a:t>6, 7, 8, 9, 10, we see Elmer’s colour then.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64" y="2072082"/>
            <a:ext cx="3565938" cy="410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2"/>
    </mc:Choice>
    <mc:Fallback xmlns="">
      <p:transition spd="slow" advTm="12442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951" y="3295894"/>
            <a:ext cx="5516338" cy="1143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9" y="2596486"/>
            <a:ext cx="3363409" cy="25418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16" y="4519838"/>
            <a:ext cx="8254767" cy="17105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0483" y="691825"/>
            <a:ext cx="7632700" cy="100718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pPr algn="ctr"/>
            <a:r>
              <a:rPr lang="en-GB" sz="2800" dirty="0"/>
              <a:t>10, 9, 8, 7</a:t>
            </a:r>
            <a:r>
              <a:rPr lang="en-GB" sz="2800"/>
              <a:t>, 6, </a:t>
            </a:r>
            <a:r>
              <a:rPr lang="en-GB" sz="2800" dirty="0"/>
              <a:t>is this one of Elmer’s tricks?</a:t>
            </a:r>
          </a:p>
          <a:p>
            <a:pPr algn="ctr"/>
            <a:r>
              <a:rPr lang="en-GB" sz="2800" dirty="0"/>
              <a:t>5, 4, 3, 2 and 1, elephants having so much fun.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389" y="2679992"/>
            <a:ext cx="2623305" cy="22588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76085" y="4131440"/>
            <a:ext cx="3045204" cy="2109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6" y="5071747"/>
            <a:ext cx="1897516" cy="123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6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48"/>
    </mc:Choice>
    <mc:Fallback xmlns="">
      <p:transition spd="slow" advTm="1174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8"/>
    </mc:Choice>
    <mc:Fallback xmlns="">
      <p:transition spd="slow" advTm="4568"/>
    </mc:Fallback>
  </mc:AlternateContent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</TotalTime>
  <Words>131</Words>
  <Application>Microsoft Office PowerPoint</Application>
  <PresentationFormat>On-screen Show (4:3)</PresentationFormat>
  <Paragraphs>8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Twinkl SemiBold</vt:lpstr>
      <vt:lpstr>Twinkl</vt:lpstr>
      <vt:lpstr>Sassoon Infant Rg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Twinkl Twinkl</dc:creator>
  <cp:lastModifiedBy>Bowkett, Claire</cp:lastModifiedBy>
  <cp:revision>6</cp:revision>
  <dcterms:created xsi:type="dcterms:W3CDTF">2017-02-13T13:43:51Z</dcterms:created>
  <dcterms:modified xsi:type="dcterms:W3CDTF">2020-06-08T12:55:30Z</dcterms:modified>
</cp:coreProperties>
</file>